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4"/>
  </p:sldMasterIdLst>
  <p:notesMasterIdLst>
    <p:notesMasterId r:id="rId12"/>
  </p:notesMasterIdLst>
  <p:handoutMasterIdLst>
    <p:handoutMasterId r:id="rId13"/>
  </p:handoutMasterIdLst>
  <p:sldIdLst>
    <p:sldId id="895" r:id="rId5"/>
    <p:sldId id="918" r:id="rId6"/>
    <p:sldId id="899" r:id="rId7"/>
    <p:sldId id="919" r:id="rId8"/>
    <p:sldId id="1112" r:id="rId9"/>
    <p:sldId id="915" r:id="rId10"/>
    <p:sldId id="914" r:id="rId11"/>
  </p:sldIdLst>
  <p:sldSz cx="9906000" cy="6858000" type="A4"/>
  <p:notesSz cx="7099300" cy="10234613"/>
  <p:defaultTextStyle>
    <a:defPPr>
      <a:defRPr lang="en-US"/>
    </a:defPPr>
    <a:lvl1pPr marL="0" algn="l" defTabSz="1072621" rtl="0" eaLnBrk="1" latinLnBrk="0" hangingPunct="1">
      <a:defRPr sz="2112" kern="1200">
        <a:solidFill>
          <a:schemeClr val="tx1"/>
        </a:solidFill>
        <a:latin typeface="+mn-lt"/>
        <a:ea typeface="+mn-ea"/>
        <a:cs typeface="+mn-cs"/>
      </a:defRPr>
    </a:lvl1pPr>
    <a:lvl2pPr marL="536311" algn="l" defTabSz="1072621" rtl="0" eaLnBrk="1" latinLnBrk="0" hangingPunct="1">
      <a:defRPr sz="2112" kern="1200">
        <a:solidFill>
          <a:schemeClr val="tx1"/>
        </a:solidFill>
        <a:latin typeface="+mn-lt"/>
        <a:ea typeface="+mn-ea"/>
        <a:cs typeface="+mn-cs"/>
      </a:defRPr>
    </a:lvl2pPr>
    <a:lvl3pPr marL="1072621" algn="l" defTabSz="1072621" rtl="0" eaLnBrk="1" latinLnBrk="0" hangingPunct="1">
      <a:defRPr sz="2112" kern="1200">
        <a:solidFill>
          <a:schemeClr val="tx1"/>
        </a:solidFill>
        <a:latin typeface="+mn-lt"/>
        <a:ea typeface="+mn-ea"/>
        <a:cs typeface="+mn-cs"/>
      </a:defRPr>
    </a:lvl3pPr>
    <a:lvl4pPr marL="1608932" algn="l" defTabSz="1072621" rtl="0" eaLnBrk="1" latinLnBrk="0" hangingPunct="1">
      <a:defRPr sz="2112" kern="1200">
        <a:solidFill>
          <a:schemeClr val="tx1"/>
        </a:solidFill>
        <a:latin typeface="+mn-lt"/>
        <a:ea typeface="+mn-ea"/>
        <a:cs typeface="+mn-cs"/>
      </a:defRPr>
    </a:lvl4pPr>
    <a:lvl5pPr marL="2145243" algn="l" defTabSz="1072621" rtl="0" eaLnBrk="1" latinLnBrk="0" hangingPunct="1">
      <a:defRPr sz="2112" kern="1200">
        <a:solidFill>
          <a:schemeClr val="tx1"/>
        </a:solidFill>
        <a:latin typeface="+mn-lt"/>
        <a:ea typeface="+mn-ea"/>
        <a:cs typeface="+mn-cs"/>
      </a:defRPr>
    </a:lvl5pPr>
    <a:lvl6pPr marL="2681554" algn="l" defTabSz="1072621" rtl="0" eaLnBrk="1" latinLnBrk="0" hangingPunct="1">
      <a:defRPr sz="2112" kern="1200">
        <a:solidFill>
          <a:schemeClr val="tx1"/>
        </a:solidFill>
        <a:latin typeface="+mn-lt"/>
        <a:ea typeface="+mn-ea"/>
        <a:cs typeface="+mn-cs"/>
      </a:defRPr>
    </a:lvl6pPr>
    <a:lvl7pPr marL="3217864" algn="l" defTabSz="1072621" rtl="0" eaLnBrk="1" latinLnBrk="0" hangingPunct="1">
      <a:defRPr sz="2112" kern="1200">
        <a:solidFill>
          <a:schemeClr val="tx1"/>
        </a:solidFill>
        <a:latin typeface="+mn-lt"/>
        <a:ea typeface="+mn-ea"/>
        <a:cs typeface="+mn-cs"/>
      </a:defRPr>
    </a:lvl7pPr>
    <a:lvl8pPr marL="3754175" algn="l" defTabSz="1072621" rtl="0" eaLnBrk="1" latinLnBrk="0" hangingPunct="1">
      <a:defRPr sz="2112" kern="1200">
        <a:solidFill>
          <a:schemeClr val="tx1"/>
        </a:solidFill>
        <a:latin typeface="+mn-lt"/>
        <a:ea typeface="+mn-ea"/>
        <a:cs typeface="+mn-cs"/>
      </a:defRPr>
    </a:lvl8pPr>
    <a:lvl9pPr marL="4290486" algn="l" defTabSz="1072621" rtl="0" eaLnBrk="1" latinLnBrk="0" hangingPunct="1">
      <a:defRPr sz="21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5259" userDrawn="1">
          <p15:clr>
            <a:srgbClr val="A4A3A4"/>
          </p15:clr>
        </p15:guide>
        <p15:guide id="13" orient="horz" pos="2160" userDrawn="1">
          <p15:clr>
            <a:srgbClr val="A4A3A4"/>
          </p15:clr>
        </p15:guide>
        <p15:guide id="26" orient="horz" pos="3634" userDrawn="1">
          <p15:clr>
            <a:srgbClr val="A4A3A4"/>
          </p15:clr>
        </p15:guide>
        <p15:guide id="28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EBEBEB"/>
    <a:srgbClr val="E8E8E8"/>
    <a:srgbClr val="FBE4E1"/>
    <a:srgbClr val="FCECEA"/>
    <a:srgbClr val="F2F2F2"/>
    <a:srgbClr val="E2E2E2"/>
    <a:srgbClr val="FCEEEE"/>
    <a:srgbClr val="422259"/>
    <a:srgbClr val="C54E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6000" autoAdjust="0"/>
  </p:normalViewPr>
  <p:slideViewPr>
    <p:cSldViewPr snapToGrid="0">
      <p:cViewPr varScale="1">
        <p:scale>
          <a:sx n="110" d="100"/>
          <a:sy n="110" d="100"/>
        </p:scale>
        <p:origin x="1416" y="102"/>
      </p:cViewPr>
      <p:guideLst>
        <p:guide orient="horz" pos="5259"/>
        <p:guide orient="horz" pos="2160"/>
        <p:guide orient="horz" pos="3634"/>
        <p:guide pos="3120"/>
      </p:guideLst>
    </p:cSldViewPr>
  </p:slideViewPr>
  <p:outlineViewPr>
    <p:cViewPr>
      <p:scale>
        <a:sx n="33" d="100"/>
        <a:sy n="33" d="100"/>
      </p:scale>
      <p:origin x="0" y="-293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-2196" y="-96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6" y="1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E640F6A5-9080-4E70-B802-25C28AB79C70}" type="datetimeFigureOut">
              <a:rPr lang="en-GB" smtClean="0"/>
              <a:pPr/>
              <a:t>06/10/2021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6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820602F-4F05-45D9-805B-E85885946F2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7408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6" y="1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02B4D840-579E-4A0A-8746-563BB81BFCF8}" type="datetimeFigureOut">
              <a:rPr lang="en-GB" smtClean="0"/>
              <a:pPr/>
              <a:t>06/10/2021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768350"/>
            <a:ext cx="554355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6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B849F58B-522D-43AE-9196-6FF1A84B551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4948853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1072621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1pPr>
    <a:lvl2pPr marL="536311" algn="l" defTabSz="1072621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2pPr>
    <a:lvl3pPr marL="1072621" algn="l" defTabSz="1072621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3pPr>
    <a:lvl4pPr marL="1608932" algn="l" defTabSz="1072621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4pPr>
    <a:lvl5pPr marL="2145243" algn="l" defTabSz="1072621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5pPr>
    <a:lvl6pPr marL="2681554" algn="l" defTabSz="1072621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6pPr>
    <a:lvl7pPr marL="3217864" algn="l" defTabSz="1072621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7pPr>
    <a:lvl8pPr marL="3754175" algn="l" defTabSz="1072621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8pPr>
    <a:lvl9pPr marL="4290486" algn="l" defTabSz="1072621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68350"/>
            <a:ext cx="5543550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>
              <a:buFont typeface="Arial" pitchFamily="34" charset="0"/>
              <a:buNone/>
            </a:pPr>
            <a:endParaRPr lang="fr-F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9F58B-522D-43AE-9196-6FF1A84B551E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235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9F58B-522D-43AE-9196-6FF1A84B551E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651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9F58B-522D-43AE-9196-6FF1A84B551E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940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9F58B-522D-43AE-9196-6FF1A84B551E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416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9F58B-522D-43AE-9196-6FF1A84B551E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5065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9F58B-522D-43AE-9196-6FF1A84B551E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1340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05EA31-1F26-44D6-99A8-702D0F52951F}"/>
              </a:ext>
            </a:extLst>
          </p:cNvPr>
          <p:cNvSpPr/>
          <p:nvPr userDrawn="1"/>
        </p:nvSpPr>
        <p:spPr>
          <a:xfrm>
            <a:off x="0" y="0"/>
            <a:ext cx="3900000" cy="685920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75" dirty="0">
              <a:latin typeface="Calibri" panose="020F0502020204030204" pitchFamily="34" charset="0"/>
            </a:endParaRPr>
          </a:p>
        </p:txBody>
      </p:sp>
      <p:sp>
        <p:nvSpPr>
          <p:cNvPr id="14" name="Cover Subtitle"/>
          <p:cNvSpPr>
            <a:spLocks noGrp="1"/>
          </p:cNvSpPr>
          <p:nvPr>
            <p:ph type="subTitle" idx="1" hasCustomPrompt="1"/>
          </p:nvPr>
        </p:nvSpPr>
        <p:spPr>
          <a:xfrm>
            <a:off x="4134001" y="4074344"/>
            <a:ext cx="5422883" cy="2769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lvl1pPr marL="0" indent="0" algn="l" defTabSz="990564" rtl="0" eaLnBrk="1" latinLnBrk="0" hangingPunct="1">
              <a:spcBef>
                <a:spcPts val="975"/>
              </a:spcBef>
              <a:buClr>
                <a:schemeClr val="tx2"/>
              </a:buClr>
              <a:buSzPct val="90000"/>
              <a:buFont typeface="Wingdings" pitchFamily="2" charset="2"/>
              <a:buNone/>
              <a:defRPr lang="en-GB" sz="2000" b="0" kern="1200" cap="none" spc="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95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05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5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11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76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716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66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62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noProof="0" dirty="0"/>
              <a:t>Kliknutím vložíte podnadpis</a:t>
            </a:r>
            <a:endParaRPr lang="en-US" noProof="0" dirty="0"/>
          </a:p>
        </p:txBody>
      </p:sp>
      <p:sp>
        <p:nvSpPr>
          <p:cNvPr id="16" name="Cover Title"/>
          <p:cNvSpPr>
            <a:spLocks noGrp="1"/>
          </p:cNvSpPr>
          <p:nvPr>
            <p:ph type="ctrTitle" hasCustomPrompt="1"/>
          </p:nvPr>
        </p:nvSpPr>
        <p:spPr>
          <a:xfrm>
            <a:off x="4134001" y="2702346"/>
            <a:ext cx="5422883" cy="88947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>
            <a:lvl1pPr marL="0" algn="l" defTabSz="990564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GB" sz="3400" b="1" kern="1200" spc="0" baseline="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cs-CZ" noProof="0" dirty="0"/>
              <a:t>Kliknutím vložíte název prezentace</a:t>
            </a:r>
            <a:endParaRPr lang="fr-FR" noProof="0" dirty="0"/>
          </a:p>
        </p:txBody>
      </p:sp>
      <p:sp>
        <p:nvSpPr>
          <p:cNvPr id="25" name="Privacy"/>
          <p:cNvSpPr>
            <a:spLocks noGrp="1"/>
          </p:cNvSpPr>
          <p:nvPr>
            <p:ph type="body" sz="quarter" idx="15" hasCustomPrompt="1"/>
          </p:nvPr>
        </p:nvSpPr>
        <p:spPr>
          <a:xfrm>
            <a:off x="7771972" y="226058"/>
            <a:ext cx="1784912" cy="149977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lvl1pPr marL="0" indent="0" algn="r" defTabSz="990564" rtl="0" eaLnBrk="1" latinLnBrk="0" hangingPunct="1">
              <a:spcBef>
                <a:spcPts val="0"/>
              </a:spcBef>
              <a:buNone/>
              <a:defRPr lang="en-US" sz="1083" b="0" kern="1200" cap="all" spc="217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cs-CZ" noProof="0" dirty="0"/>
              <a:t>ÚROVEŇ ZABEZPEČENÍ</a:t>
            </a:r>
            <a:endParaRPr lang="fr-FR" noProof="0" dirty="0"/>
          </a:p>
        </p:txBody>
      </p:sp>
      <p:sp>
        <p:nvSpPr>
          <p:cNvPr id="12" name="DatePresentation"/>
          <p:cNvSpPr>
            <a:spLocks noGrp="1"/>
          </p:cNvSpPr>
          <p:nvPr>
            <p:ph type="body" sz="quarter" idx="13" hasCustomPrompt="1"/>
          </p:nvPr>
        </p:nvSpPr>
        <p:spPr>
          <a:xfrm>
            <a:off x="4134004" y="236316"/>
            <a:ext cx="579967" cy="149977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lvl1pPr marL="0" indent="0" algn="l" defTabSz="990564" rtl="0" eaLnBrk="1" latinLnBrk="0" hangingPunct="1">
              <a:spcBef>
                <a:spcPts val="0"/>
              </a:spcBef>
              <a:buNone/>
              <a:defRPr lang="en-US" sz="1083" b="0" kern="1200" cap="all" spc="217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cs-CZ" noProof="0" dirty="0"/>
              <a:t>DATUM</a:t>
            </a:r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C103AA-93E6-4C23-9DA4-9FEBE6A55434}"/>
              </a:ext>
            </a:extLst>
          </p:cNvPr>
          <p:cNvSpPr/>
          <p:nvPr userDrawn="1"/>
        </p:nvSpPr>
        <p:spPr>
          <a:xfrm>
            <a:off x="2302935" y="3728741"/>
            <a:ext cx="3978000" cy="108000"/>
          </a:xfrm>
          <a:prstGeom prst="rect">
            <a:avLst/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75" dirty="0">
              <a:latin typeface="Quicksand Light" pitchFamily="2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8D235DA2-D18A-4263-AA30-CB4091165E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001" y="6016025"/>
            <a:ext cx="3129686" cy="45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816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Right side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 not remove" hidden="1"/>
          <p:cNvSpPr/>
          <p:nvPr userDrawn="1">
            <p:custDataLst>
              <p:tags r:id="rId1"/>
            </p:custDataLst>
          </p:nvPr>
        </p:nvSpPr>
        <p:spPr>
          <a:xfrm>
            <a:off x="0" y="3"/>
            <a:ext cx="13758" cy="12700"/>
          </a:xfrm>
          <a:prstGeom prst="octagon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 dirty="0">
              <a:latin typeface="Calibri" panose="020F0502020204030204" pitchFamily="34" charset="0"/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title" hasCustomPrompt="1"/>
          </p:nvPr>
        </p:nvSpPr>
        <p:spPr>
          <a:xfrm>
            <a:off x="324000" y="432000"/>
            <a:ext cx="6043348" cy="25013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>
              <a:lnSpc>
                <a:spcPct val="75000"/>
              </a:lnSpc>
              <a:defRPr lang="fr-FR" noProof="0" dirty="0">
                <a:latin typeface="Arial Black" panose="020B0A04020102020204" pitchFamily="34" charset="0"/>
              </a:defRPr>
            </a:lvl1pPr>
          </a:lstStyle>
          <a:p>
            <a:pPr lvl="0"/>
            <a:r>
              <a:rPr lang="cs-CZ" noProof="0" dirty="0"/>
              <a:t>Kliknutím vložíte nadpis</a:t>
            </a:r>
            <a:endParaRPr lang="en-US" noProof="0" dirty="0"/>
          </a:p>
        </p:txBody>
      </p:sp>
      <p:sp>
        <p:nvSpPr>
          <p:cNvPr id="5" name="Sources">
            <a:extLst>
              <a:ext uri="{FF2B5EF4-FFF2-40B4-BE49-F238E27FC236}">
                <a16:creationId xmlns:a16="http://schemas.microsoft.com/office/drawing/2014/main" id="{EDF8D696-937F-42D0-A2BB-5AE856EF92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000" y="6000004"/>
            <a:ext cx="6044904" cy="192097"/>
          </a:xfrm>
          <a:prstGeom prst="rect">
            <a:avLst/>
          </a:prstGeom>
        </p:spPr>
        <p:txBody>
          <a:bodyPr tIns="0" rIns="0" bIns="36000" anchor="b" anchorCtr="0">
            <a:normAutofit/>
          </a:bodyPr>
          <a:lstStyle>
            <a:lvl1pPr marL="1720" indent="-1720">
              <a:spcBef>
                <a:spcPts val="0"/>
              </a:spcBef>
              <a:buNone/>
              <a:defRPr sz="758" b="0" i="1" baseline="0">
                <a:solidFill>
                  <a:schemeClr val="tx1"/>
                </a:solidFill>
              </a:defRPr>
            </a:lvl1pPr>
            <a:lvl2pPr marL="194993" indent="-194993">
              <a:spcBef>
                <a:spcPts val="0"/>
              </a:spcBef>
              <a:buNone/>
              <a:defRPr sz="800" i="1" baseline="0"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1"/>
            <a:r>
              <a:rPr lang="cs-CZ" noProof="0" dirty="0"/>
              <a:t>Klikněte pro přidání zdrojů</a:t>
            </a:r>
            <a:endParaRPr lang="en-GB" noProof="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5145554-7D16-47DF-A0A5-E6986D7FF91A}"/>
              </a:ext>
            </a:extLst>
          </p:cNvPr>
          <p:cNvSpPr/>
          <p:nvPr userDrawn="1"/>
        </p:nvSpPr>
        <p:spPr>
          <a:xfrm>
            <a:off x="180000" y="756000"/>
            <a:ext cx="2184000" cy="7200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75" noProof="0">
              <a:latin typeface="Quicksand Light" pitchFamily="2" charset="0"/>
            </a:endParaRPr>
          </a:p>
        </p:txBody>
      </p:sp>
      <p:sp>
        <p:nvSpPr>
          <p:cNvPr id="9" name="Content Placeholder 12">
            <a:extLst>
              <a:ext uri="{FF2B5EF4-FFF2-40B4-BE49-F238E27FC236}">
                <a16:creationId xmlns:a16="http://schemas.microsoft.com/office/drawing/2014/main" id="{E686FAEA-0798-4A94-A949-6314EA6C5F9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24000" y="936000"/>
            <a:ext cx="6045000" cy="21012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SzPct val="90000"/>
              <a:buFontTx/>
              <a:buNone/>
              <a:defRPr lang="fr-FR" sz="1517" b="1" i="0" kern="1200" baseline="0" noProof="0" dirty="0">
                <a:solidFill>
                  <a:schemeClr val="bg2"/>
                </a:solidFill>
                <a:latin typeface="Calibri" panose="020F0502020204030204" pitchFamily="34" charset="0"/>
                <a:ea typeface="Source Sans Pro" pitchFamily="34" charset="0"/>
                <a:cs typeface="Arial" pitchFamily="34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SzPct val="90000"/>
              <a:buFontTx/>
              <a:buNone/>
            </a:pPr>
            <a:r>
              <a:rPr lang="cs-CZ" noProof="0" dirty="0"/>
              <a:t>Kliknutím vložíte podnadpis</a:t>
            </a:r>
            <a:endParaRPr lang="en-US" noProof="0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E4D5E082-19E9-4D8D-9F6C-D1503B0154D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4000" y="1414800"/>
            <a:ext cx="6045000" cy="150400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>
              <a:defRPr lang="en-US" sz="1400" dirty="0"/>
            </a:lvl1pPr>
            <a:lvl2pPr marL="341725" indent="-185731">
              <a:defRPr lang="en-US" sz="1400" kern="1200" noProof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2pPr>
            <a:lvl3pPr marL="497719" indent="-185731">
              <a:defRPr lang="en-US" sz="1400" kern="1200" noProof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3pPr>
            <a:lvl4pPr marL="653713" indent="-185731">
              <a:defRPr lang="en-US" sz="1400" kern="1200" noProof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4pPr>
            <a:lvl5pPr>
              <a:defRPr lang="en-US" sz="1400" dirty="0"/>
            </a:lvl5pPr>
          </a:lstStyle>
          <a:p>
            <a:pPr lvl="0"/>
            <a:r>
              <a:rPr lang="cs-CZ" noProof="0" dirty="0"/>
              <a:t>Kliknutím změníte styl masky textu</a:t>
            </a:r>
            <a:endParaRPr lang="fr-FR" noProof="0" dirty="0"/>
          </a:p>
          <a:p>
            <a:pPr lvl="1"/>
            <a:r>
              <a:rPr lang="cs-CZ" noProof="0" dirty="0"/>
              <a:t>Druhá úroveň</a:t>
            </a:r>
            <a:endParaRPr lang="fr-FR" noProof="0" dirty="0"/>
          </a:p>
          <a:p>
            <a:pPr lvl="2"/>
            <a:r>
              <a:rPr lang="cs-CZ" noProof="0" dirty="0"/>
              <a:t>Třetí úroveň</a:t>
            </a:r>
            <a:endParaRPr lang="fr-FR" noProof="0" dirty="0"/>
          </a:p>
          <a:p>
            <a:pPr lvl="3"/>
            <a:r>
              <a:rPr lang="cs-CZ" noProof="0" dirty="0"/>
              <a:t>Čtvrtá úroveň</a:t>
            </a:r>
            <a:endParaRPr lang="fr-FR" noProof="0" dirty="0"/>
          </a:p>
          <a:p>
            <a:pPr lvl="4"/>
            <a:r>
              <a:rPr lang="cs-CZ" noProof="0" dirty="0"/>
              <a:t>PÁTÁ ÚROVEŇ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128316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Left side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 not remove" hidden="1"/>
          <p:cNvSpPr/>
          <p:nvPr userDrawn="1">
            <p:custDataLst>
              <p:tags r:id="rId1"/>
            </p:custDataLst>
          </p:nvPr>
        </p:nvSpPr>
        <p:spPr>
          <a:xfrm>
            <a:off x="0" y="3"/>
            <a:ext cx="13758" cy="12700"/>
          </a:xfrm>
          <a:prstGeom prst="octagon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 dirty="0">
              <a:latin typeface="Calibri" panose="020F0502020204030204" pitchFamily="34" charset="0"/>
            </a:endParaRPr>
          </a:p>
        </p:txBody>
      </p:sp>
      <p:sp>
        <p:nvSpPr>
          <p:cNvPr id="5" name="Sources">
            <a:extLst>
              <a:ext uri="{FF2B5EF4-FFF2-40B4-BE49-F238E27FC236}">
                <a16:creationId xmlns:a16="http://schemas.microsoft.com/office/drawing/2014/main" id="{EDF8D696-937F-42D0-A2BB-5AE856EF92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49002" y="6050784"/>
            <a:ext cx="5709600" cy="141317"/>
          </a:xfrm>
          <a:prstGeom prst="rect">
            <a:avLst/>
          </a:prstGeom>
        </p:spPr>
        <p:txBody>
          <a:bodyPr tIns="0" rIns="0" bIns="36000" anchor="b" anchorCtr="0"/>
          <a:lstStyle>
            <a:lvl1pPr marL="1720" indent="-1720">
              <a:spcBef>
                <a:spcPts val="0"/>
              </a:spcBef>
              <a:buNone/>
              <a:defRPr sz="758" b="0" i="1" baseline="0">
                <a:solidFill>
                  <a:schemeClr val="tx1"/>
                </a:solidFill>
              </a:defRPr>
            </a:lvl1pPr>
            <a:lvl2pPr marL="194993" indent="-194993">
              <a:spcBef>
                <a:spcPts val="0"/>
              </a:spcBef>
              <a:buNone/>
              <a:defRPr sz="758" i="1" baseline="0"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1"/>
            <a:r>
              <a:rPr lang="cs-CZ" noProof="0" dirty="0"/>
              <a:t>Klikněte pro přidání zdrojů</a:t>
            </a:r>
            <a:endParaRPr lang="en-GB" noProof="0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B620084-3877-4EDA-8E7A-9F6B0576B80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47283" y="1414800"/>
            <a:ext cx="5709600" cy="150400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>
              <a:defRPr sz="1400"/>
            </a:lvl1pPr>
            <a:lvl2pPr marL="341725" indent="-185731">
              <a:defRPr lang="en-US" sz="1400" kern="1200" noProof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2pPr>
            <a:lvl3pPr marL="497719" indent="-185731">
              <a:defRPr lang="en-US" sz="1400" kern="1200" noProof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3pPr>
            <a:lvl4pPr marL="653713" indent="-185731">
              <a:defRPr lang="en-US" sz="1400" kern="1200" noProof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4pPr>
            <a:lvl5pPr>
              <a:defRPr sz="1400"/>
            </a:lvl5pPr>
          </a:lstStyle>
          <a:p>
            <a:pPr lvl="0"/>
            <a:r>
              <a:rPr lang="cs-CZ" noProof="0" dirty="0"/>
              <a:t>Kliknutím změníte styl masky textu</a:t>
            </a:r>
            <a:endParaRPr lang="fr-FR" noProof="0" dirty="0"/>
          </a:p>
          <a:p>
            <a:pPr lvl="1"/>
            <a:r>
              <a:rPr lang="cs-CZ" noProof="0" dirty="0"/>
              <a:t>Druhá úroveň</a:t>
            </a:r>
            <a:endParaRPr lang="fr-FR" noProof="0" dirty="0"/>
          </a:p>
          <a:p>
            <a:pPr lvl="2"/>
            <a:r>
              <a:rPr lang="cs-CZ" noProof="0" dirty="0"/>
              <a:t>Třetí úroveň</a:t>
            </a:r>
            <a:endParaRPr lang="fr-FR" noProof="0" dirty="0"/>
          </a:p>
          <a:p>
            <a:pPr lvl="3"/>
            <a:r>
              <a:rPr lang="cs-CZ" noProof="0" dirty="0"/>
              <a:t>Čtvrtá úroveň</a:t>
            </a:r>
            <a:endParaRPr lang="fr-FR" noProof="0" dirty="0"/>
          </a:p>
          <a:p>
            <a:pPr lvl="4"/>
            <a:r>
              <a:rPr lang="cs-CZ" noProof="0" dirty="0"/>
              <a:t>PÁTÁ ÚROVEŇ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3622051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o not remove" hidden="1"/>
          <p:cNvSpPr/>
          <p:nvPr userDrawn="1">
            <p:custDataLst>
              <p:tags r:id="rId1"/>
            </p:custDataLst>
          </p:nvPr>
        </p:nvSpPr>
        <p:spPr>
          <a:xfrm>
            <a:off x="0" y="3"/>
            <a:ext cx="13758" cy="12700"/>
          </a:xfrm>
          <a:prstGeom prst="octagon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 dirty="0">
              <a:latin typeface="Calibri" panose="020F0502020204030204" pitchFamily="34" charset="0"/>
            </a:endParaRPr>
          </a:p>
        </p:txBody>
      </p:sp>
      <p:sp>
        <p:nvSpPr>
          <p:cNvPr id="2" name="ToC Title"/>
          <p:cNvSpPr>
            <a:spLocks noGrp="1"/>
          </p:cNvSpPr>
          <p:nvPr>
            <p:ph type="title" hasCustomPrompt="1"/>
          </p:nvPr>
        </p:nvSpPr>
        <p:spPr>
          <a:xfrm>
            <a:off x="324000" y="432000"/>
            <a:ext cx="9204000" cy="2501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>
              <a:lnSpc>
                <a:spcPct val="75000"/>
              </a:lnSpc>
              <a:defRPr lang="fr-FR" noProof="0" dirty="0">
                <a:latin typeface="Arial Black" panose="020B0A04020102020204" pitchFamily="34" charset="0"/>
              </a:defRPr>
            </a:lvl1pPr>
          </a:lstStyle>
          <a:p>
            <a:pPr lvl="0"/>
            <a:r>
              <a:rPr lang="cs-CZ" noProof="0" dirty="0"/>
              <a:t>KLIKNUTÍM VLOŽÍTE NADPIS</a:t>
            </a:r>
            <a:endParaRPr lang="en-US" noProof="0" dirty="0"/>
          </a:p>
        </p:txBody>
      </p:sp>
      <p:sp>
        <p:nvSpPr>
          <p:cNvPr id="5" name="ToC Content"/>
          <p:cNvSpPr>
            <a:spLocks noGrp="1"/>
          </p:cNvSpPr>
          <p:nvPr>
            <p:ph idx="1" hasCustomPrompt="1"/>
          </p:nvPr>
        </p:nvSpPr>
        <p:spPr>
          <a:xfrm>
            <a:off x="324000" y="1414800"/>
            <a:ext cx="9234605" cy="549894"/>
          </a:xfrm>
          <a:prstGeom prst="rect">
            <a:avLst/>
          </a:prstGeom>
        </p:spPr>
        <p:txBody>
          <a:bodyPr wrap="square" rIns="0">
            <a:spAutoFit/>
          </a:bodyPr>
          <a:lstStyle>
            <a:lvl1pPr marL="389986" indent="-389986">
              <a:spcBef>
                <a:spcPts val="1083"/>
              </a:spcBef>
              <a:spcAft>
                <a:spcPts val="217"/>
              </a:spcAft>
              <a:buClr>
                <a:srgbClr val="E60028"/>
              </a:buClr>
              <a:buSzPct val="100000"/>
              <a:buFont typeface="+mj-lt"/>
              <a:buNone/>
              <a:tabLst>
                <a:tab pos="9131761" algn="r"/>
              </a:tabLst>
              <a:defRPr sz="2000" b="1" cap="all" baseline="0">
                <a:solidFill>
                  <a:srgbClr val="E60028"/>
                </a:solidFill>
                <a:latin typeface="Calibri" panose="020F0502020204030204" pitchFamily="34" charset="0"/>
              </a:defRPr>
            </a:lvl1pPr>
            <a:lvl2pPr marL="779972" indent="-389986">
              <a:spcBef>
                <a:spcPts val="217"/>
              </a:spcBef>
              <a:buClrTx/>
              <a:buSzPct val="100000"/>
              <a:buFont typeface="+mj-lt"/>
              <a:buAutoNum type="alphaUcPeriod"/>
              <a:tabLst>
                <a:tab pos="9131761" algn="r"/>
              </a:tabLst>
              <a:defRPr sz="1600" cap="none" baseline="0">
                <a:latin typeface="Calibri" panose="020F0502020204030204" pitchFamily="34" charset="0"/>
              </a:defRPr>
            </a:lvl2pPr>
            <a:lvl3pPr marL="389986" indent="0">
              <a:spcBef>
                <a:spcPts val="3033"/>
              </a:spcBef>
              <a:buNone/>
              <a:tabLst>
                <a:tab pos="9131761" algn="r"/>
              </a:tabLst>
              <a:defRPr sz="1517" b="0" cap="all" baseline="0">
                <a:solidFill>
                  <a:srgbClr val="E60028"/>
                </a:solidFill>
              </a:defRPr>
            </a:lvl3pPr>
            <a:lvl4pPr marL="779972" indent="-389986">
              <a:spcBef>
                <a:spcPts val="217"/>
              </a:spcBef>
              <a:buClrTx/>
              <a:buFont typeface="+mj-lt"/>
              <a:buAutoNum type="alphaUcPeriod"/>
              <a:tabLst>
                <a:tab pos="9131761" algn="r"/>
              </a:tabLst>
              <a:defRPr sz="1300" cap="none" baseline="0"/>
            </a:lvl4pPr>
            <a:lvl5pPr marL="584979" indent="0">
              <a:buNone/>
              <a:tabLst>
                <a:tab pos="8653676" algn="r"/>
              </a:tabLst>
              <a:defRPr sz="867" cap="all" baseline="0"/>
            </a:lvl5pPr>
          </a:lstStyle>
          <a:p>
            <a:pPr lvl="0"/>
            <a:r>
              <a:rPr lang="cs-CZ" noProof="0" dirty="0"/>
              <a:t>KLIKNUTÍM VLOŽÍTE NÁZEV ODDÍLU</a:t>
            </a:r>
            <a:endParaRPr lang="en-US" noProof="0" dirty="0"/>
          </a:p>
          <a:p>
            <a:pPr lvl="1"/>
            <a:r>
              <a:rPr lang="cs-CZ" noProof="0" dirty="0"/>
              <a:t>Přidat další sekci</a:t>
            </a:r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2E0767-2C7B-4A8B-88C1-F85FEC17A762}"/>
              </a:ext>
            </a:extLst>
          </p:cNvPr>
          <p:cNvSpPr/>
          <p:nvPr userDrawn="1"/>
        </p:nvSpPr>
        <p:spPr>
          <a:xfrm>
            <a:off x="180000" y="756000"/>
            <a:ext cx="2184000" cy="7200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75" noProof="0">
              <a:latin typeface="Quicksand Light" pitchFamily="2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o not remove" hidden="1"/>
          <p:cNvSpPr/>
          <p:nvPr userDrawn="1">
            <p:custDataLst>
              <p:tags r:id="rId1"/>
            </p:custDataLst>
          </p:nvPr>
        </p:nvSpPr>
        <p:spPr>
          <a:xfrm>
            <a:off x="0" y="3"/>
            <a:ext cx="13758" cy="12700"/>
          </a:xfrm>
          <a:prstGeom prst="octagon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 dirty="0">
              <a:latin typeface="Calibri" panose="020F0502020204030204" pitchFamily="34" charset="0"/>
            </a:endParaRPr>
          </a:p>
        </p:txBody>
      </p:sp>
      <p:sp>
        <p:nvSpPr>
          <p:cNvPr id="7" name="Disclaimer Text"/>
          <p:cNvSpPr>
            <a:spLocks noGrp="1"/>
          </p:cNvSpPr>
          <p:nvPr>
            <p:ph type="body" sz="quarter" idx="14" hasCustomPrompt="1"/>
          </p:nvPr>
        </p:nvSpPr>
        <p:spPr>
          <a:xfrm>
            <a:off x="324000" y="1414800"/>
            <a:ext cx="9234605" cy="160813"/>
          </a:xfrm>
          <a:prstGeom prst="rect">
            <a:avLst/>
          </a:prstGeom>
        </p:spPr>
        <p:txBody>
          <a:bodyPr wrap="square" rIns="0">
            <a:spAutoFit/>
          </a:bodyPr>
          <a:lstStyle>
            <a:lvl1pPr marL="0" indent="0">
              <a:lnSpc>
                <a:spcPct val="95000"/>
              </a:lnSpc>
              <a:spcBef>
                <a:spcPts val="650"/>
              </a:spcBef>
              <a:spcAft>
                <a:spcPts val="0"/>
              </a:spcAft>
              <a:buFontTx/>
              <a:buNone/>
              <a:defRPr sz="1100" b="0" i="0">
                <a:solidFill>
                  <a:schemeClr val="tx1"/>
                </a:solidFill>
                <a:latin typeface="Calibri" panose="020F0502020204030204" pitchFamily="34" charset="0"/>
                <a:ea typeface="Source Sans Pro" pitchFamily="34" charset="0"/>
              </a:defRPr>
            </a:lvl1pPr>
            <a:lvl2pPr marL="194993" indent="-194993">
              <a:spcBef>
                <a:spcPts val="650"/>
              </a:spcBef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itchFamily="34" charset="0"/>
              <a:buChar char="-"/>
              <a:defRPr sz="1192" b="0" i="1">
                <a:solidFill>
                  <a:schemeClr val="tx1"/>
                </a:solidFill>
              </a:defRPr>
            </a:lvl2pPr>
            <a:lvl3pPr marL="389986" indent="-194993">
              <a:spcBef>
                <a:spcPts val="217"/>
              </a:spcBef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itchFamily="34" charset="0"/>
              <a:buChar char="-"/>
              <a:defRPr sz="1192" i="1"/>
            </a:lvl3pPr>
            <a:lvl4pPr marL="272991" indent="-116995">
              <a:spcBef>
                <a:spcPts val="108"/>
              </a:spcBef>
              <a:buClr>
                <a:schemeClr val="tx2"/>
              </a:buClr>
              <a:buSzPct val="90000"/>
              <a:buFont typeface="Arial" pitchFamily="34" charset="0"/>
              <a:buChar char="●"/>
              <a:defRPr sz="1192" i="1"/>
            </a:lvl4pPr>
            <a:lvl5pPr marL="389986" indent="-116995">
              <a:spcBef>
                <a:spcPts val="108"/>
              </a:spcBef>
              <a:buClr>
                <a:schemeClr val="tx2"/>
              </a:buClr>
              <a:buSzPct val="90000"/>
              <a:buFont typeface="Wingdings 3" pitchFamily="18" charset="2"/>
              <a:buChar char=""/>
              <a:defRPr sz="1192" i="1"/>
            </a:lvl5pPr>
          </a:lstStyle>
          <a:p>
            <a:pPr lvl="0"/>
            <a:r>
              <a:rPr lang="cs-CZ" noProof="0" dirty="0"/>
              <a:t>Kliknutím upravte hlavní styl textu</a:t>
            </a:r>
            <a:endParaRPr lang="en-US" noProof="0" dirty="0"/>
          </a:p>
        </p:txBody>
      </p:sp>
      <p:sp>
        <p:nvSpPr>
          <p:cNvPr id="5" name="Disclaimer Title"/>
          <p:cNvSpPr>
            <a:spLocks noGrp="1"/>
          </p:cNvSpPr>
          <p:nvPr>
            <p:ph type="title" hasCustomPrompt="1"/>
          </p:nvPr>
        </p:nvSpPr>
        <p:spPr>
          <a:xfrm>
            <a:off x="324000" y="432000"/>
            <a:ext cx="9204000" cy="2501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>
              <a:lnSpc>
                <a:spcPct val="75000"/>
              </a:lnSpc>
              <a:defRPr lang="fr-FR" noProof="0" dirty="0">
                <a:latin typeface="Arial Black" panose="020B0A04020102020204" pitchFamily="34" charset="0"/>
              </a:defRPr>
            </a:lvl1pPr>
          </a:lstStyle>
          <a:p>
            <a:pPr lvl="0"/>
            <a:r>
              <a:rPr lang="cs-CZ" noProof="0" dirty="0"/>
              <a:t>KLIKNUTÍM VLOŽÍTE NADPIS</a:t>
            </a:r>
            <a:endParaRPr lang="en-US" noProof="0" dirty="0"/>
          </a:p>
        </p:txBody>
      </p:sp>
      <p:sp>
        <p:nvSpPr>
          <p:cNvPr id="9" name="Sources">
            <a:extLst>
              <a:ext uri="{FF2B5EF4-FFF2-40B4-BE49-F238E27FC236}">
                <a16:creationId xmlns:a16="http://schemas.microsoft.com/office/drawing/2014/main" id="{66CDEB1D-B8F5-47BA-8571-0C6D5BB9DF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000" y="6000004"/>
            <a:ext cx="9259200" cy="192097"/>
          </a:xfrm>
          <a:prstGeom prst="rect">
            <a:avLst/>
          </a:prstGeom>
        </p:spPr>
        <p:txBody>
          <a:bodyPr tIns="0" rIns="0" bIns="36000" anchor="b" anchorCtr="0">
            <a:normAutofit/>
          </a:bodyPr>
          <a:lstStyle>
            <a:lvl1pPr marL="1720" indent="-1720">
              <a:spcBef>
                <a:spcPts val="0"/>
              </a:spcBef>
              <a:buNone/>
              <a:defRPr sz="758" b="0" i="1" baseline="0">
                <a:solidFill>
                  <a:schemeClr val="tx1"/>
                </a:solidFill>
              </a:defRPr>
            </a:lvl1pPr>
            <a:lvl2pPr marL="194993" indent="-194993">
              <a:spcBef>
                <a:spcPts val="0"/>
              </a:spcBef>
              <a:buNone/>
              <a:defRPr sz="800" i="1" baseline="0"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1"/>
            <a:r>
              <a:rPr lang="cs-CZ" noProof="0" dirty="0"/>
              <a:t>Klikněte pro přidání zdrojů</a:t>
            </a:r>
            <a:endParaRPr lang="en-GB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C1BBD5-C468-4B07-AEDC-B9D783237610}"/>
              </a:ext>
            </a:extLst>
          </p:cNvPr>
          <p:cNvSpPr/>
          <p:nvPr userDrawn="1"/>
        </p:nvSpPr>
        <p:spPr>
          <a:xfrm>
            <a:off x="180000" y="756000"/>
            <a:ext cx="2184000" cy="7200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75" noProof="0">
              <a:latin typeface="Quicksand Light" pitchFamily="2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94D491D1-9E81-4531-9057-BF23DEC97C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818" y="2946867"/>
            <a:ext cx="6570365" cy="964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325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EE19F63D-C144-44DC-8DB5-313143938D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817" y="2946867"/>
            <a:ext cx="6570362" cy="96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818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_Re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F5BB9C70-BD26-4683-9809-91974221B2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817" y="2946867"/>
            <a:ext cx="6570362" cy="96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71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">
            <a:extLst>
              <a:ext uri="{FF2B5EF4-FFF2-40B4-BE49-F238E27FC236}">
                <a16:creationId xmlns:a16="http://schemas.microsoft.com/office/drawing/2014/main" id="{2EF15FF5-02DC-489F-B615-26E24897311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3900000" cy="6858000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algn="ctr">
              <a:buNone/>
              <a:defRPr b="0" i="1" baseline="0"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cs-CZ" dirty="0"/>
              <a:t>Kliknutím vložíte obrázek</a:t>
            </a:r>
            <a:endParaRPr lang="en-US" dirty="0"/>
          </a:p>
        </p:txBody>
      </p:sp>
      <p:sp>
        <p:nvSpPr>
          <p:cNvPr id="14" name="Cover Subtitle"/>
          <p:cNvSpPr>
            <a:spLocks noGrp="1"/>
          </p:cNvSpPr>
          <p:nvPr>
            <p:ph type="subTitle" idx="1" hasCustomPrompt="1"/>
          </p:nvPr>
        </p:nvSpPr>
        <p:spPr>
          <a:xfrm>
            <a:off x="4134001" y="4075200"/>
            <a:ext cx="5422883" cy="2769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lvl1pPr marL="0" indent="0" algn="l" defTabSz="990564" rtl="0" eaLnBrk="1" latinLnBrk="0" hangingPunct="1">
              <a:spcBef>
                <a:spcPts val="975"/>
              </a:spcBef>
              <a:buClr>
                <a:schemeClr val="tx2"/>
              </a:buClr>
              <a:buSzPct val="90000"/>
              <a:buFont typeface="Wingdings" pitchFamily="2" charset="2"/>
              <a:buNone/>
              <a:defRPr lang="en-GB" sz="2000" b="0" kern="1200" cap="none" spc="0" baseline="0" dirty="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95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05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5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11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76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716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66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62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noProof="0" dirty="0"/>
              <a:t>Kliknutím vložíte podnadpis</a:t>
            </a:r>
            <a:endParaRPr lang="en-US" noProof="0" dirty="0"/>
          </a:p>
        </p:txBody>
      </p:sp>
      <p:sp>
        <p:nvSpPr>
          <p:cNvPr id="16" name="Cover Title"/>
          <p:cNvSpPr>
            <a:spLocks noGrp="1"/>
          </p:cNvSpPr>
          <p:nvPr>
            <p:ph type="ctrTitle" hasCustomPrompt="1"/>
          </p:nvPr>
        </p:nvSpPr>
        <p:spPr>
          <a:xfrm>
            <a:off x="4134001" y="2703600"/>
            <a:ext cx="5422883" cy="88947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>
            <a:lvl1pPr marL="0" algn="l" defTabSz="990564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GB" sz="3400" b="1" kern="1200" spc="0" baseline="0" dirty="0">
                <a:solidFill>
                  <a:schemeClr val="bg2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cs-CZ" noProof="0" dirty="0"/>
              <a:t>Kliknutím vložíte název prezentace</a:t>
            </a:r>
            <a:endParaRPr lang="en-US" noProof="0" dirty="0"/>
          </a:p>
        </p:txBody>
      </p:sp>
      <p:sp>
        <p:nvSpPr>
          <p:cNvPr id="25" name="Privacy"/>
          <p:cNvSpPr>
            <a:spLocks noGrp="1"/>
          </p:cNvSpPr>
          <p:nvPr>
            <p:ph type="body" sz="quarter" idx="15"/>
          </p:nvPr>
        </p:nvSpPr>
        <p:spPr>
          <a:xfrm>
            <a:off x="9556819" y="226058"/>
            <a:ext cx="65" cy="149977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lvl1pPr marL="0" indent="0" algn="r" defTabSz="990564" rtl="0" eaLnBrk="1" latinLnBrk="0" hangingPunct="1">
              <a:spcBef>
                <a:spcPts val="0"/>
              </a:spcBef>
              <a:buNone/>
              <a:defRPr lang="en-US" sz="1083" b="0" kern="1200" cap="all" spc="217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lvl="0"/>
            <a:endParaRPr lang="fr-FR" noProof="0" dirty="0"/>
          </a:p>
        </p:txBody>
      </p:sp>
      <p:sp>
        <p:nvSpPr>
          <p:cNvPr id="12" name="DatePresentation"/>
          <p:cNvSpPr>
            <a:spLocks noGrp="1"/>
          </p:cNvSpPr>
          <p:nvPr>
            <p:ph type="body" sz="quarter" idx="13" hasCustomPrompt="1"/>
          </p:nvPr>
        </p:nvSpPr>
        <p:spPr>
          <a:xfrm>
            <a:off x="4134004" y="236316"/>
            <a:ext cx="579967" cy="149977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lvl1pPr marL="0" indent="0" algn="l" defTabSz="990564" rtl="0" eaLnBrk="1" latinLnBrk="0" hangingPunct="1">
              <a:spcBef>
                <a:spcPts val="0"/>
              </a:spcBef>
              <a:buNone/>
              <a:defRPr lang="en-US" sz="1083" b="0" kern="1200" cap="all" spc="217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cs-CZ" noProof="0" dirty="0"/>
              <a:t>datum</a:t>
            </a:r>
            <a:endParaRPr lang="en-US" noProof="0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7209F1C1-7BED-4241-8F50-7A71B35039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001" y="6016025"/>
            <a:ext cx="3129686" cy="4593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1_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1092000" y="3440635"/>
            <a:ext cx="4290000" cy="800347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>
            <a:lvl1pPr>
              <a:defRPr lang="fr-FR" sz="3400" b="1" spc="0" noProof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marL="0" lvl="0"/>
            <a:r>
              <a:rPr lang="cs-CZ" noProof="0" dirty="0"/>
              <a:t>KLIKNUTÍM</a:t>
            </a:r>
            <a:br>
              <a:rPr lang="cs-CZ" noProof="0" dirty="0"/>
            </a:br>
            <a:r>
              <a:rPr lang="cs-CZ" noProof="0" dirty="0"/>
              <a:t>VLOŽÍTE </a:t>
            </a:r>
            <a:r>
              <a:rPr lang="cs-CZ" noProof="0" dirty="0" err="1"/>
              <a:t>NadPIS</a:t>
            </a:r>
            <a:endParaRPr lang="en-US" noProof="0" dirty="0"/>
          </a:p>
        </p:txBody>
      </p:sp>
      <p:sp>
        <p:nvSpPr>
          <p:cNvPr id="14" name="Text Placeholder 33"/>
          <p:cNvSpPr>
            <a:spLocks noGrp="1"/>
          </p:cNvSpPr>
          <p:nvPr>
            <p:ph type="body" sz="quarter" idx="11" hasCustomPrompt="1"/>
          </p:nvPr>
        </p:nvSpPr>
        <p:spPr>
          <a:xfrm>
            <a:off x="1092004" y="2137467"/>
            <a:ext cx="605935" cy="943015"/>
          </a:xfrm>
          <a:prstGeom prst="rect">
            <a:avLst/>
          </a:prstGeom>
          <a:noFill/>
        </p:spPr>
        <p:txBody>
          <a:bodyPr vert="horz" wrap="none" lIns="0" tIns="0" rIns="0" bIns="0" rtlCol="0" anchor="b">
            <a:spAutoFit/>
          </a:bodyPr>
          <a:lstStyle>
            <a:lvl1pPr marL="0" indent="0">
              <a:buNone/>
              <a:defRPr lang="fr-FR" sz="7150" cap="all" spc="0" noProof="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547930" lvl="0" indent="-742923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noProof="0" dirty="0"/>
              <a:t>#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92000" y="4930950"/>
            <a:ext cx="4290000" cy="270074"/>
          </a:xfrm>
          <a:prstGeom prst="rect">
            <a:avLst/>
          </a:prstGeom>
        </p:spPr>
        <p:txBody>
          <a:bodyPr wrap="square" rIns="0">
            <a:spAutoFit/>
          </a:bodyPr>
          <a:lstStyle>
            <a:lvl1pPr marL="0" indent="0" algn="l" defTabSz="990564" rtl="0" eaLnBrk="1" latinLnBrk="0" hangingPunct="1">
              <a:spcBef>
                <a:spcPts val="433"/>
              </a:spcBef>
              <a:buClr>
                <a:schemeClr val="tx2"/>
              </a:buClr>
              <a:buSzPct val="90000"/>
              <a:buFont typeface="Wingdings" pitchFamily="2" charset="2"/>
              <a:buNone/>
              <a:defRPr lang="en-US" sz="1950" b="0" kern="1200" cap="none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0" indent="0" algn="l">
              <a:spcBef>
                <a:spcPts val="433"/>
              </a:spcBef>
              <a:buNone/>
              <a:defRPr lang="en-GB" sz="1950" kern="1200" dirty="0">
                <a:solidFill>
                  <a:schemeClr val="bg2"/>
                </a:solidFill>
                <a:latin typeface="Source Sans Pro" panose="020B0503030403020204" pitchFamily="34" charset="0"/>
                <a:ea typeface="+mn-ea"/>
                <a:cs typeface="Arial" pitchFamily="34" charset="0"/>
              </a:defRPr>
            </a:lvl2pPr>
            <a:lvl3pPr marL="9905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5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11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76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716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66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62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noProof="0" dirty="0"/>
              <a:t>Kliknutím vložíte podnadpis</a:t>
            </a:r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B9BE19C-1469-4296-A028-12303FE1AB84}"/>
              </a:ext>
            </a:extLst>
          </p:cNvPr>
          <p:cNvSpPr/>
          <p:nvPr userDrawn="1"/>
        </p:nvSpPr>
        <p:spPr>
          <a:xfrm>
            <a:off x="5616000" y="0"/>
            <a:ext cx="4290000" cy="685920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75" dirty="0">
              <a:latin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21A9E0-8BC8-4711-81B6-F5BEB3131FAF}"/>
              </a:ext>
            </a:extLst>
          </p:cNvPr>
          <p:cNvSpPr/>
          <p:nvPr userDrawn="1"/>
        </p:nvSpPr>
        <p:spPr>
          <a:xfrm>
            <a:off x="419960" y="3090812"/>
            <a:ext cx="5653138" cy="108000"/>
          </a:xfrm>
          <a:prstGeom prst="rect">
            <a:avLst/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75" dirty="0">
              <a:latin typeface="Quicksand Light" pitchFamily="2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D2961573-E9F2-4A61-BD61-3B4DC6BCDD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00" y="6095543"/>
            <a:ext cx="1161082" cy="41376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1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1092000" y="3441600"/>
            <a:ext cx="4290000" cy="800347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>
            <a:lvl1pPr>
              <a:defRPr lang="fr-FR" sz="3400" b="1" spc="0" noProof="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marL="0" lvl="0"/>
            <a:r>
              <a:rPr lang="cs-CZ" noProof="0" dirty="0"/>
              <a:t>KLIKNUTÍM </a:t>
            </a:r>
            <a:br>
              <a:rPr lang="cs-CZ" noProof="0" dirty="0"/>
            </a:br>
            <a:r>
              <a:rPr lang="cs-CZ" noProof="0" dirty="0"/>
              <a:t>VLOŽÍTE NADPIS</a:t>
            </a:r>
            <a:endParaRPr lang="en-US" noProof="0" dirty="0"/>
          </a:p>
        </p:txBody>
      </p:sp>
      <p:sp>
        <p:nvSpPr>
          <p:cNvPr id="14" name="Text Placeholder 33"/>
          <p:cNvSpPr>
            <a:spLocks noGrp="1"/>
          </p:cNvSpPr>
          <p:nvPr>
            <p:ph type="body" sz="quarter" idx="11" hasCustomPrompt="1"/>
          </p:nvPr>
        </p:nvSpPr>
        <p:spPr>
          <a:xfrm>
            <a:off x="1092004" y="2137841"/>
            <a:ext cx="605935" cy="943015"/>
          </a:xfrm>
          <a:prstGeom prst="rect">
            <a:avLst/>
          </a:prstGeom>
          <a:noFill/>
        </p:spPr>
        <p:txBody>
          <a:bodyPr vert="horz" wrap="none" lIns="0" tIns="0" rIns="0" bIns="0" rtlCol="0" anchor="b">
            <a:spAutoFit/>
          </a:bodyPr>
          <a:lstStyle>
            <a:lvl1pPr marL="0" indent="0">
              <a:buNone/>
              <a:defRPr lang="fr-FR" sz="7150" cap="all" spc="0" noProof="0" dirty="0">
                <a:solidFill>
                  <a:schemeClr val="bg2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547930" lvl="0" indent="-742923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noProof="0" dirty="0"/>
              <a:t>#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92000" y="4932000"/>
            <a:ext cx="4290000" cy="270074"/>
          </a:xfrm>
          <a:prstGeom prst="rect">
            <a:avLst/>
          </a:prstGeom>
        </p:spPr>
        <p:txBody>
          <a:bodyPr wrap="square" rIns="0">
            <a:spAutoFit/>
          </a:bodyPr>
          <a:lstStyle>
            <a:lvl1pPr marL="0" indent="0" algn="l" defTabSz="990564" rtl="0" eaLnBrk="1" latinLnBrk="0" hangingPunct="1">
              <a:spcBef>
                <a:spcPts val="433"/>
              </a:spcBef>
              <a:buClr>
                <a:schemeClr val="tx2"/>
              </a:buClr>
              <a:buSzPct val="90000"/>
              <a:buFont typeface="Wingdings" pitchFamily="2" charset="2"/>
              <a:buNone/>
              <a:defRPr lang="en-US" sz="1950" b="0" kern="1200" cap="none" baseline="0" dirty="0" smtClean="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0" indent="0" algn="l">
              <a:spcBef>
                <a:spcPts val="433"/>
              </a:spcBef>
              <a:buNone/>
              <a:defRPr lang="en-GB" sz="1950" kern="1200" dirty="0">
                <a:solidFill>
                  <a:schemeClr val="bg2"/>
                </a:solidFill>
                <a:latin typeface="Source Sans Pro" panose="020B0503030403020204" pitchFamily="34" charset="0"/>
                <a:ea typeface="+mn-ea"/>
                <a:cs typeface="Arial" pitchFamily="34" charset="0"/>
              </a:defRPr>
            </a:lvl2pPr>
            <a:lvl3pPr marL="9905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5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11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76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716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66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62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noProof="0" dirty="0"/>
              <a:t>Kliknutím vložíte podnadpis</a:t>
            </a:r>
            <a:endParaRPr lang="en-US" noProof="0" dirty="0"/>
          </a:p>
        </p:txBody>
      </p:sp>
      <p:sp>
        <p:nvSpPr>
          <p:cNvPr id="10" name="Picture Placeholder">
            <a:extLst>
              <a:ext uri="{FF2B5EF4-FFF2-40B4-BE49-F238E27FC236}">
                <a16:creationId xmlns:a16="http://schemas.microsoft.com/office/drawing/2014/main" id="{92FE1E90-E065-4F26-BC40-02F0B35BAE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616000" y="0"/>
            <a:ext cx="4290000" cy="6858000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algn="ctr">
              <a:buNone/>
              <a:defRPr b="0" i="1" baseline="0"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cs-CZ" dirty="0"/>
              <a:t>Kliknutím vložíte obrázek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93868EE-F0FE-479A-828A-05F361CE148B}"/>
              </a:ext>
            </a:extLst>
          </p:cNvPr>
          <p:cNvSpPr/>
          <p:nvPr userDrawn="1"/>
        </p:nvSpPr>
        <p:spPr>
          <a:xfrm>
            <a:off x="419961" y="3092400"/>
            <a:ext cx="4104000" cy="10800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75" dirty="0">
              <a:latin typeface="Quicksand Light" pitchFamily="2" charset="0"/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FF1E72F7-02DF-4E64-AD01-D09DCBF72D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00" y="6095543"/>
            <a:ext cx="1161082" cy="41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730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2_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858000" y="2022825"/>
            <a:ext cx="4290000" cy="1193981"/>
          </a:xfrm>
          <a:prstGeom prst="rect">
            <a:avLst/>
          </a:prstGeom>
          <a:noFill/>
        </p:spPr>
        <p:txBody>
          <a:bodyPr vert="horz" wrap="square" lIns="0" tIns="0" rIns="0" bIns="0" rtlCol="0" anchor="b">
            <a:spAutoFit/>
          </a:bodyPr>
          <a:lstStyle>
            <a:lvl1pPr>
              <a:defRPr lang="fr-FR" sz="3400" b="1" spc="0" noProof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/>
            <a:r>
              <a:rPr lang="cs-CZ" noProof="0" dirty="0"/>
              <a:t>kliknutím </a:t>
            </a:r>
            <a:br>
              <a:rPr lang="cs-CZ" noProof="0" dirty="0"/>
            </a:br>
            <a:r>
              <a:rPr lang="cs-CZ" noProof="0" dirty="0"/>
              <a:t>vložíte</a:t>
            </a:r>
            <a:br>
              <a:rPr lang="cs-CZ" noProof="0" dirty="0"/>
            </a:br>
            <a:r>
              <a:rPr lang="cs-CZ" noProof="0" dirty="0"/>
              <a:t>nadpis</a:t>
            </a:r>
            <a:endParaRPr lang="en-US" noProof="0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58000" y="3637357"/>
            <a:ext cx="4290000" cy="270074"/>
          </a:xfrm>
          <a:prstGeom prst="rect">
            <a:avLst/>
          </a:prstGeom>
        </p:spPr>
        <p:txBody>
          <a:bodyPr wrap="square" rIns="0">
            <a:spAutoFit/>
          </a:bodyPr>
          <a:lstStyle>
            <a:lvl1pPr marL="0" indent="0" algn="l" defTabSz="990564" rtl="0" eaLnBrk="1" latinLnBrk="0" hangingPunct="1">
              <a:spcBef>
                <a:spcPts val="433"/>
              </a:spcBef>
              <a:buClr>
                <a:schemeClr val="tx2"/>
              </a:buClr>
              <a:buSzPct val="90000"/>
              <a:buFont typeface="Wingdings" pitchFamily="2" charset="2"/>
              <a:buNone/>
              <a:defRPr lang="en-US" sz="1950" b="0" kern="1200" cap="none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0" indent="0" algn="l">
              <a:spcBef>
                <a:spcPts val="433"/>
              </a:spcBef>
              <a:buNone/>
              <a:defRPr lang="en-GB" sz="1950" kern="1200" dirty="0">
                <a:solidFill>
                  <a:schemeClr val="bg2"/>
                </a:solidFill>
                <a:latin typeface="Source Sans Pro" panose="020B0503030403020204" pitchFamily="34" charset="0"/>
                <a:ea typeface="+mn-ea"/>
                <a:cs typeface="Arial" pitchFamily="34" charset="0"/>
              </a:defRPr>
            </a:lvl2pPr>
            <a:lvl3pPr marL="9905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5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11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76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716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66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62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noProof="0" dirty="0"/>
              <a:t>Kliknutím vložíte podnadpis</a:t>
            </a:r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B9BE19C-1469-4296-A028-12303FE1AB84}"/>
              </a:ext>
            </a:extLst>
          </p:cNvPr>
          <p:cNvSpPr/>
          <p:nvPr userDrawn="1"/>
        </p:nvSpPr>
        <p:spPr>
          <a:xfrm>
            <a:off x="5616000" y="0"/>
            <a:ext cx="4290000" cy="685920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75" dirty="0">
              <a:latin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21A9E0-8BC8-4711-81B6-F5BEB3131FAF}"/>
              </a:ext>
            </a:extLst>
          </p:cNvPr>
          <p:cNvSpPr/>
          <p:nvPr userDrawn="1"/>
        </p:nvSpPr>
        <p:spPr>
          <a:xfrm>
            <a:off x="419960" y="3322651"/>
            <a:ext cx="5653138" cy="120000"/>
          </a:xfrm>
          <a:prstGeom prst="rect">
            <a:avLst/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75" dirty="0">
              <a:latin typeface="Quicksand Light" pitchFamily="2" charset="0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E255A8A5-7DF8-431A-9ECD-D2B08C5750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00" y="6108770"/>
            <a:ext cx="1161082" cy="41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813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858000" y="2418256"/>
            <a:ext cx="4485000" cy="800347"/>
          </a:xfrm>
          <a:prstGeom prst="rect">
            <a:avLst/>
          </a:prstGeom>
          <a:noFill/>
        </p:spPr>
        <p:txBody>
          <a:bodyPr vert="horz" wrap="square" lIns="0" tIns="0" rIns="0" bIns="0" rtlCol="0" anchor="b">
            <a:spAutoFit/>
          </a:bodyPr>
          <a:lstStyle>
            <a:lvl1pPr>
              <a:defRPr lang="en-US" sz="3400" b="1" spc="0" noProof="0" dirty="0">
                <a:solidFill>
                  <a:schemeClr val="bg2"/>
                </a:solidFill>
                <a:ea typeface="+mn-ea"/>
                <a:cs typeface="+mn-cs"/>
              </a:defRPr>
            </a:lvl1pPr>
          </a:lstStyle>
          <a:p>
            <a:pPr marL="0" lvl="0"/>
            <a:r>
              <a:rPr lang="cs-CZ" noProof="0" dirty="0"/>
              <a:t>Kliknutím vložíte nadpis</a:t>
            </a:r>
            <a:endParaRPr lang="en-US" noProof="0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58000" y="3638403"/>
            <a:ext cx="4485000" cy="270074"/>
          </a:xfrm>
          <a:prstGeom prst="rect">
            <a:avLst/>
          </a:prstGeom>
        </p:spPr>
        <p:txBody>
          <a:bodyPr wrap="square" rIns="0">
            <a:spAutoFit/>
          </a:bodyPr>
          <a:lstStyle>
            <a:lvl1pPr marL="0" indent="0" algn="l" defTabSz="990564" rtl="0" eaLnBrk="1" latinLnBrk="0" hangingPunct="1">
              <a:spcBef>
                <a:spcPts val="433"/>
              </a:spcBef>
              <a:buClr>
                <a:schemeClr val="tx2"/>
              </a:buClr>
              <a:buSzPct val="90000"/>
              <a:buFont typeface="Wingdings" pitchFamily="2" charset="2"/>
              <a:buNone/>
              <a:defRPr lang="en-US" sz="1950" b="0" kern="1200" cap="none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0" indent="0" algn="l">
              <a:spcBef>
                <a:spcPts val="433"/>
              </a:spcBef>
              <a:buNone/>
              <a:defRPr lang="en-GB" sz="1950" b="1" kern="1200" dirty="0">
                <a:solidFill>
                  <a:schemeClr val="bg2"/>
                </a:solidFill>
                <a:latin typeface="Source Sans Pro" panose="020B0503030403020204" pitchFamily="34" charset="0"/>
                <a:ea typeface="+mn-ea"/>
                <a:cs typeface="Arial" pitchFamily="34" charset="0"/>
              </a:defRPr>
            </a:lvl2pPr>
            <a:lvl3pPr marL="9905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5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11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76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716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66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62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noProof="0" dirty="0"/>
              <a:t>Kliknutím vložíte podnadpis</a:t>
            </a:r>
            <a:endParaRPr lang="en-US" noProof="0" dirty="0"/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F5A6D089-4F00-427C-9F3B-72C8307ECF3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616000" y="0"/>
            <a:ext cx="4290000" cy="6858000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algn="ctr">
              <a:buNone/>
              <a:defRPr b="0" i="1" baseline="0"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cs-CZ" dirty="0"/>
              <a:t>Kliknutím vložíte obrázek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A53446-BE42-40AA-9726-5B120C69D709}"/>
              </a:ext>
            </a:extLst>
          </p:cNvPr>
          <p:cNvSpPr/>
          <p:nvPr userDrawn="1"/>
        </p:nvSpPr>
        <p:spPr>
          <a:xfrm>
            <a:off x="419961" y="3342591"/>
            <a:ext cx="4104000" cy="9750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75" dirty="0">
              <a:latin typeface="Quicksand Light" pitchFamily="2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D0AA4F69-9E51-4F58-B084-1017A89DC8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00" y="6108770"/>
            <a:ext cx="1161082" cy="41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706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 not remove" hidden="1"/>
          <p:cNvSpPr/>
          <p:nvPr userDrawn="1">
            <p:custDataLst>
              <p:tags r:id="rId1"/>
            </p:custDataLst>
          </p:nvPr>
        </p:nvSpPr>
        <p:spPr>
          <a:xfrm>
            <a:off x="0" y="3"/>
            <a:ext cx="13758" cy="12700"/>
          </a:xfrm>
          <a:prstGeom prst="octagon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 dirty="0">
              <a:latin typeface="Calibri" panose="020F0502020204030204" pitchFamily="34" charset="0"/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title" hasCustomPrompt="1"/>
          </p:nvPr>
        </p:nvSpPr>
        <p:spPr>
          <a:xfrm>
            <a:off x="324000" y="441426"/>
            <a:ext cx="9259200" cy="240707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>
              <a:lnSpc>
                <a:spcPct val="75000"/>
              </a:lnSpc>
              <a:defRPr lang="fr-FR" sz="2000" noProof="0" dirty="0">
                <a:latin typeface="Arial Black" panose="020B0A04020102020204" pitchFamily="34" charset="0"/>
              </a:defRPr>
            </a:lvl1pPr>
          </a:lstStyle>
          <a:p>
            <a:pPr lvl="0"/>
            <a:r>
              <a:rPr lang="cs-CZ" noProof="0" dirty="0"/>
              <a:t>Kliknutím vložíte nadpis</a:t>
            </a:r>
            <a:endParaRPr lang="en-US" noProof="0" dirty="0"/>
          </a:p>
        </p:txBody>
      </p:sp>
      <p:sp>
        <p:nvSpPr>
          <p:cNvPr id="5" name="Sources">
            <a:extLst>
              <a:ext uri="{FF2B5EF4-FFF2-40B4-BE49-F238E27FC236}">
                <a16:creationId xmlns:a16="http://schemas.microsoft.com/office/drawing/2014/main" id="{EDF8D696-937F-42D0-A2BB-5AE856EF92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000" y="6000004"/>
            <a:ext cx="9259200" cy="192097"/>
          </a:xfrm>
          <a:prstGeom prst="rect">
            <a:avLst/>
          </a:prstGeom>
        </p:spPr>
        <p:txBody>
          <a:bodyPr tIns="0" rIns="0" bIns="36000" anchor="b" anchorCtr="0">
            <a:normAutofit/>
          </a:bodyPr>
          <a:lstStyle>
            <a:lvl1pPr marL="1720" indent="-1720">
              <a:spcBef>
                <a:spcPts val="0"/>
              </a:spcBef>
              <a:buNone/>
              <a:defRPr sz="758" b="0" i="1" baseline="0">
                <a:solidFill>
                  <a:schemeClr val="tx1"/>
                </a:solidFill>
              </a:defRPr>
            </a:lvl1pPr>
            <a:lvl2pPr marL="194993" indent="-194993">
              <a:spcBef>
                <a:spcPts val="0"/>
              </a:spcBef>
              <a:buNone/>
              <a:defRPr sz="800" i="1" baseline="0"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1"/>
            <a:r>
              <a:rPr lang="cs-CZ" noProof="0" dirty="0"/>
              <a:t>Klikněte pro přidání zdrojů</a:t>
            </a:r>
            <a:endParaRPr lang="en-GB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C8E765-7214-4A36-B32A-D18CCEC2BFC9}"/>
              </a:ext>
            </a:extLst>
          </p:cNvPr>
          <p:cNvSpPr/>
          <p:nvPr userDrawn="1"/>
        </p:nvSpPr>
        <p:spPr>
          <a:xfrm>
            <a:off x="180000" y="756000"/>
            <a:ext cx="2184000" cy="7200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75" noProof="0">
              <a:latin typeface="Quicksand Light" pitchFamily="2" charset="0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 not remove" hidden="1"/>
          <p:cNvSpPr/>
          <p:nvPr userDrawn="1">
            <p:custDataLst>
              <p:tags r:id="rId1"/>
            </p:custDataLst>
          </p:nvPr>
        </p:nvSpPr>
        <p:spPr>
          <a:xfrm>
            <a:off x="0" y="3"/>
            <a:ext cx="13758" cy="12700"/>
          </a:xfrm>
          <a:prstGeom prst="octagon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 dirty="0">
              <a:latin typeface="Calibri" panose="020F0502020204030204" pitchFamily="34" charset="0"/>
            </a:endParaRPr>
          </a:p>
        </p:txBody>
      </p:sp>
      <p:sp>
        <p:nvSpPr>
          <p:cNvPr id="6" name="Sources">
            <a:extLst>
              <a:ext uri="{FF2B5EF4-FFF2-40B4-BE49-F238E27FC236}">
                <a16:creationId xmlns:a16="http://schemas.microsoft.com/office/drawing/2014/main" id="{44691C9B-787E-48C1-BDA5-A310AD5E3E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000" y="6000004"/>
            <a:ext cx="9259200" cy="192097"/>
          </a:xfrm>
          <a:prstGeom prst="rect">
            <a:avLst/>
          </a:prstGeom>
        </p:spPr>
        <p:txBody>
          <a:bodyPr tIns="0" rIns="0" bIns="36000" anchor="b" anchorCtr="0">
            <a:normAutofit/>
          </a:bodyPr>
          <a:lstStyle>
            <a:lvl1pPr marL="1720" indent="-1720">
              <a:spcBef>
                <a:spcPts val="0"/>
              </a:spcBef>
              <a:buNone/>
              <a:defRPr sz="758" b="0" i="1" baseline="0">
                <a:solidFill>
                  <a:schemeClr val="tx1"/>
                </a:solidFill>
              </a:defRPr>
            </a:lvl1pPr>
            <a:lvl2pPr marL="194993" indent="-194993">
              <a:spcBef>
                <a:spcPts val="0"/>
              </a:spcBef>
              <a:buNone/>
              <a:defRPr sz="800" i="1" baseline="0"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1"/>
            <a:r>
              <a:rPr lang="cs-CZ" noProof="0" dirty="0"/>
              <a:t>Klikněte pro přidání zdrojů</a:t>
            </a:r>
            <a:endParaRPr lang="en-GB" noProof="0" dirty="0"/>
          </a:p>
        </p:txBody>
      </p:sp>
      <p:sp>
        <p:nvSpPr>
          <p:cNvPr id="9" name="Content Placeholder 12">
            <a:extLst>
              <a:ext uri="{FF2B5EF4-FFF2-40B4-BE49-F238E27FC236}">
                <a16:creationId xmlns:a16="http://schemas.microsoft.com/office/drawing/2014/main" id="{C0168931-F605-4E53-922E-B5DE7077265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24000" y="936000"/>
            <a:ext cx="9259200" cy="21012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SzPct val="90000"/>
              <a:buFontTx/>
              <a:buNone/>
              <a:defRPr lang="fr-FR" sz="1517" b="1" kern="1200" baseline="0" noProof="0" dirty="0">
                <a:solidFill>
                  <a:schemeClr val="bg2"/>
                </a:solidFill>
                <a:latin typeface="Calibri" panose="020F0502020204030204" pitchFamily="34" charset="0"/>
                <a:ea typeface="Source Sans Pro" pitchFamily="34" charset="0"/>
                <a:cs typeface="Arial" pitchFamily="34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SzPct val="90000"/>
              <a:buFontTx/>
              <a:buNone/>
            </a:pPr>
            <a:r>
              <a:rPr lang="cs-CZ" noProof="0" dirty="0"/>
              <a:t>Kliknutím vložíte podnadpis</a:t>
            </a:r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788D0F-DDF7-4033-A15A-D24B8AE8FA21}"/>
              </a:ext>
            </a:extLst>
          </p:cNvPr>
          <p:cNvSpPr/>
          <p:nvPr userDrawn="1"/>
        </p:nvSpPr>
        <p:spPr>
          <a:xfrm>
            <a:off x="180000" y="756000"/>
            <a:ext cx="2184000" cy="7200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75" noProof="0">
              <a:latin typeface="Quicksand Light" pitchFamily="2" charset="0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BAF0065-3D22-49D7-BC76-C12278469DB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4000" y="1414800"/>
            <a:ext cx="9259200" cy="15040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/>
            </a:lvl1pPr>
            <a:lvl2pPr marL="341725" indent="-185731">
              <a:buFont typeface="Wingdings" panose="05000000000000000000" pitchFamily="2" charset="2"/>
              <a:buChar char=""/>
              <a:defRPr lang="en-US" sz="1400" kern="1200" noProof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2pPr>
            <a:lvl3pPr marL="497719" indent="-185731">
              <a:buFont typeface="Source Sans Pro" panose="020B0503030403020204" pitchFamily="34" charset="0"/>
              <a:buChar char="–"/>
              <a:defRPr lang="en-US" sz="1400" kern="1200" noProof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3pPr>
            <a:lvl4pPr marL="653713" indent="-185731">
              <a:defRPr lang="en-US" sz="1400" kern="1200" noProof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4pPr>
            <a:lvl5pPr>
              <a:defRPr sz="1400"/>
            </a:lvl5pPr>
          </a:lstStyle>
          <a:p>
            <a:pPr lvl="0"/>
            <a:r>
              <a:rPr lang="cs-CZ" noProof="0" dirty="0"/>
              <a:t>Kliknutím změníte styl masky textu</a:t>
            </a:r>
            <a:endParaRPr lang="fr-FR" noProof="0" dirty="0"/>
          </a:p>
          <a:p>
            <a:pPr lvl="1"/>
            <a:r>
              <a:rPr lang="cs-CZ" noProof="0" dirty="0"/>
              <a:t>Druhá úroveň</a:t>
            </a:r>
            <a:endParaRPr lang="fr-FR" noProof="0" dirty="0"/>
          </a:p>
          <a:p>
            <a:pPr lvl="2"/>
            <a:r>
              <a:rPr lang="cs-CZ" noProof="0" dirty="0"/>
              <a:t>Třetí úroveň</a:t>
            </a:r>
            <a:endParaRPr lang="fr-FR" noProof="0" dirty="0"/>
          </a:p>
          <a:p>
            <a:pPr lvl="3"/>
            <a:r>
              <a:rPr lang="cs-CZ" noProof="0" dirty="0"/>
              <a:t>Čtvrtá úroveň</a:t>
            </a:r>
            <a:endParaRPr lang="fr-FR" noProof="0" dirty="0"/>
          </a:p>
          <a:p>
            <a:pPr lvl="4"/>
            <a:r>
              <a:rPr lang="cs-CZ" noProof="0" dirty="0"/>
              <a:t>PÁTÁ ÚROVEŇ</a:t>
            </a:r>
            <a:endParaRPr lang="fr-FR" noProof="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 not remove" hidden="1"/>
          <p:cNvSpPr/>
          <p:nvPr userDrawn="1">
            <p:custDataLst>
              <p:tags r:id="rId1"/>
            </p:custDataLst>
          </p:nvPr>
        </p:nvSpPr>
        <p:spPr>
          <a:xfrm>
            <a:off x="0" y="3"/>
            <a:ext cx="13758" cy="12700"/>
          </a:xfrm>
          <a:prstGeom prst="octagon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 dirty="0">
              <a:latin typeface="Calibri" panose="020F0502020204030204" pitchFamily="34" charset="0"/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title" hasCustomPrompt="1"/>
          </p:nvPr>
        </p:nvSpPr>
        <p:spPr>
          <a:xfrm>
            <a:off x="324000" y="432000"/>
            <a:ext cx="9204327" cy="25013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>
              <a:lnSpc>
                <a:spcPct val="75000"/>
              </a:lnSpc>
              <a:defRPr lang="fr-FR" noProof="0" dirty="0">
                <a:latin typeface="Arial Black" panose="020B0A04020102020204" pitchFamily="34" charset="0"/>
              </a:defRPr>
            </a:lvl1pPr>
          </a:lstStyle>
          <a:p>
            <a:pPr lvl="0"/>
            <a:r>
              <a:rPr lang="cs-CZ" noProof="0" dirty="0"/>
              <a:t>Kliknutím vložíte nadpis</a:t>
            </a:r>
            <a:endParaRPr lang="en-US" noProof="0" dirty="0"/>
          </a:p>
        </p:txBody>
      </p:sp>
      <p:sp>
        <p:nvSpPr>
          <p:cNvPr id="5" name="Sources">
            <a:extLst>
              <a:ext uri="{FF2B5EF4-FFF2-40B4-BE49-F238E27FC236}">
                <a16:creationId xmlns:a16="http://schemas.microsoft.com/office/drawing/2014/main" id="{EDF8D696-937F-42D0-A2BB-5AE856EF92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000" y="6000004"/>
            <a:ext cx="9259200" cy="192097"/>
          </a:xfrm>
          <a:prstGeom prst="rect">
            <a:avLst/>
          </a:prstGeom>
        </p:spPr>
        <p:txBody>
          <a:bodyPr tIns="0" rIns="0" bIns="36000" anchor="b" anchorCtr="0">
            <a:normAutofit/>
          </a:bodyPr>
          <a:lstStyle>
            <a:lvl1pPr marL="1720" indent="-1720">
              <a:spcBef>
                <a:spcPts val="0"/>
              </a:spcBef>
              <a:buNone/>
              <a:defRPr sz="758" b="0" i="1" baseline="0">
                <a:solidFill>
                  <a:schemeClr val="tx1"/>
                </a:solidFill>
              </a:defRPr>
            </a:lvl1pPr>
            <a:lvl2pPr marL="194993" indent="-194993">
              <a:spcBef>
                <a:spcPts val="0"/>
              </a:spcBef>
              <a:buNone/>
              <a:defRPr sz="800" i="1" baseline="0"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1"/>
            <a:r>
              <a:rPr lang="cs-CZ" noProof="0" dirty="0"/>
              <a:t>Klikněte pro přidání zdrojů</a:t>
            </a:r>
            <a:endParaRPr lang="en-GB" noProof="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5145554-7D16-47DF-A0A5-E6986D7FF91A}"/>
              </a:ext>
            </a:extLst>
          </p:cNvPr>
          <p:cNvSpPr/>
          <p:nvPr userDrawn="1"/>
        </p:nvSpPr>
        <p:spPr>
          <a:xfrm>
            <a:off x="180000" y="756000"/>
            <a:ext cx="2184000" cy="7200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75" noProof="0">
              <a:latin typeface="Quicksand Light" pitchFamily="2" charset="0"/>
            </a:endParaRPr>
          </a:p>
        </p:txBody>
      </p:sp>
      <p:sp>
        <p:nvSpPr>
          <p:cNvPr id="9" name="Content Placeholder 12">
            <a:extLst>
              <a:ext uri="{FF2B5EF4-FFF2-40B4-BE49-F238E27FC236}">
                <a16:creationId xmlns:a16="http://schemas.microsoft.com/office/drawing/2014/main" id="{E686FAEA-0798-4A94-A949-6314EA6C5F9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24000" y="936000"/>
            <a:ext cx="9204000" cy="21012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SzPct val="90000"/>
              <a:buFontTx/>
              <a:buNone/>
              <a:defRPr lang="fr-FR" sz="1517" b="1" kern="1200" baseline="0" noProof="0" dirty="0">
                <a:solidFill>
                  <a:schemeClr val="bg2"/>
                </a:solidFill>
                <a:latin typeface="Calibri" panose="020F0502020204030204" pitchFamily="34" charset="0"/>
                <a:ea typeface="Source Sans Pro" pitchFamily="34" charset="0"/>
                <a:cs typeface="Arial" pitchFamily="34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SzPct val="90000"/>
              <a:buFontTx/>
              <a:buNone/>
            </a:pPr>
            <a:r>
              <a:rPr lang="cs-CZ" noProof="0" dirty="0"/>
              <a:t>Kliknutím vložíte podnadpis</a:t>
            </a:r>
            <a:endParaRPr lang="en-US" noProof="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0463BCE-CCCF-4B8F-8FB1-E4FA8101B55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188558" y="1414800"/>
            <a:ext cx="4393592" cy="4230273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vert="horz" wrap="square" lIns="36000" tIns="36000" rIns="36000" bIns="36000" rtlCol="0">
            <a:noAutofit/>
          </a:bodyPr>
          <a:lstStyle>
            <a:lvl1pPr marL="77998" indent="-77998" algn="l" defTabSz="990564" rtl="0" eaLnBrk="1" latinLnBrk="0" hangingPunct="1">
              <a:spcBef>
                <a:spcPts val="433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Source Sans Pro" panose="020B0503030403020204" pitchFamily="34" charset="0"/>
              <a:buChar char="_"/>
              <a:defRPr lang="en-US" sz="1192" b="1" kern="1200" baseline="0" noProof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>
              <a:defRPr lang="en-US" sz="1192" dirty="0" smtClean="0"/>
            </a:lvl2pPr>
            <a:lvl3pPr>
              <a:defRPr lang="en-US" sz="1192" dirty="0" smtClean="0"/>
            </a:lvl3pPr>
            <a:lvl4pPr>
              <a:defRPr lang="en-US" sz="1192" dirty="0" smtClean="0"/>
            </a:lvl4pPr>
            <a:lvl5pPr>
              <a:defRPr lang="en-US" sz="1517" dirty="0"/>
            </a:lvl5pPr>
          </a:lstStyle>
          <a:p>
            <a:pPr marL="155994" lvl="0" indent="-155994">
              <a:lnSpc>
                <a:spcPct val="90000"/>
              </a:lnSpc>
              <a:buClrTx/>
              <a:buSzPct val="100000"/>
              <a:buFont typeface="Wingdings" panose="05000000000000000000" pitchFamily="2" charset="2"/>
              <a:buChar char=""/>
            </a:pPr>
            <a:r>
              <a:rPr lang="cs-CZ" dirty="0"/>
              <a:t>Kliknutím změníte styl masky textu</a:t>
            </a:r>
            <a:endParaRPr lang="fr-FR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7008761F-CD57-48A0-B67A-B7F82D1E66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3850" y="1414800"/>
            <a:ext cx="4512150" cy="15040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/>
            </a:lvl1pPr>
            <a:lvl2pPr marL="341725" indent="-185731">
              <a:defRPr lang="en-US" sz="1400" kern="1200" noProof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2pPr>
            <a:lvl3pPr marL="497719" indent="-185731">
              <a:defRPr lang="en-US" sz="1400" kern="1200" noProof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3pPr>
            <a:lvl4pPr marL="653713" indent="-185731">
              <a:defRPr lang="en-US" sz="1400" kern="1200" noProof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4pPr>
            <a:lvl5pPr>
              <a:defRPr sz="1400"/>
            </a:lvl5pPr>
          </a:lstStyle>
          <a:p>
            <a:pPr lvl="0"/>
            <a:r>
              <a:rPr lang="cs-CZ" noProof="0" dirty="0"/>
              <a:t>Kliknutím změníte styl masky textu</a:t>
            </a:r>
            <a:endParaRPr lang="fr-FR" noProof="0" dirty="0"/>
          </a:p>
          <a:p>
            <a:pPr lvl="1"/>
            <a:r>
              <a:rPr lang="cs-CZ" noProof="0" dirty="0"/>
              <a:t>Druhá úroveň</a:t>
            </a:r>
            <a:endParaRPr lang="fr-FR" noProof="0" dirty="0"/>
          </a:p>
          <a:p>
            <a:pPr lvl="2"/>
            <a:r>
              <a:rPr lang="cs-CZ" noProof="0" dirty="0"/>
              <a:t>Třetí úroveň</a:t>
            </a:r>
            <a:endParaRPr lang="fr-FR" noProof="0" dirty="0"/>
          </a:p>
          <a:p>
            <a:pPr lvl="3"/>
            <a:r>
              <a:rPr lang="cs-CZ" noProof="0" dirty="0"/>
              <a:t>Čtvrtá úroveň</a:t>
            </a:r>
            <a:endParaRPr lang="fr-FR" noProof="0" dirty="0"/>
          </a:p>
          <a:p>
            <a:pPr lvl="4"/>
            <a:r>
              <a:rPr lang="cs-CZ" noProof="0" dirty="0"/>
              <a:t>PÁTÁ ÚROVEŇ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227942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324000" y="441426"/>
            <a:ext cx="9258150" cy="24070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r>
              <a:rPr lang="cs-CZ" noProof="0" dirty="0"/>
              <a:t>Kliknutím vložíte nadpis</a:t>
            </a:r>
            <a:endParaRPr lang="fr-FR" noProof="0" dirty="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779F76B3-F79E-4FEA-864E-A44B5ACD2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000" y="1412875"/>
            <a:ext cx="9258150" cy="150400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cs-CZ" noProof="0" dirty="0"/>
              <a:t>Kliknutím změníte styl masky textu</a:t>
            </a:r>
            <a:endParaRPr lang="fr-FR" noProof="0" dirty="0"/>
          </a:p>
          <a:p>
            <a:pPr lvl="1"/>
            <a:r>
              <a:rPr lang="cs-CZ" noProof="0" dirty="0"/>
              <a:t>Druhá úroveň</a:t>
            </a:r>
            <a:endParaRPr lang="fr-FR" noProof="0" dirty="0"/>
          </a:p>
          <a:p>
            <a:pPr lvl="2"/>
            <a:r>
              <a:rPr lang="cs-CZ" noProof="0" dirty="0"/>
              <a:t>Třetí úroveň</a:t>
            </a:r>
            <a:endParaRPr lang="fr-FR" noProof="0" dirty="0"/>
          </a:p>
          <a:p>
            <a:pPr lvl="3"/>
            <a:r>
              <a:rPr lang="cs-CZ" noProof="0" dirty="0"/>
              <a:t>Čtvrtá úroveň</a:t>
            </a:r>
            <a:endParaRPr lang="fr-FR" noProof="0" dirty="0"/>
          </a:p>
          <a:p>
            <a:pPr lvl="4"/>
            <a:r>
              <a:rPr lang="cs-CZ" noProof="0" dirty="0"/>
              <a:t>PÁTÁ ÚROVEŇ</a:t>
            </a:r>
            <a:endParaRPr lang="fr-FR" noProof="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818924F-71FB-4089-AA01-65C5DFD0E19B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6349088"/>
            <a:ext cx="725654" cy="2585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66" r:id="rId1"/>
    <p:sldLayoutId id="2147483869" r:id="rId2"/>
    <p:sldLayoutId id="2147483875" r:id="rId3"/>
    <p:sldLayoutId id="2147484025" r:id="rId4"/>
    <p:sldLayoutId id="2147484024" r:id="rId5"/>
    <p:sldLayoutId id="2147483967" r:id="rId6"/>
    <p:sldLayoutId id="2147483856" r:id="rId7"/>
    <p:sldLayoutId id="2147483855" r:id="rId8"/>
    <p:sldLayoutId id="2147484020" r:id="rId9"/>
    <p:sldLayoutId id="2147484012" r:id="rId10"/>
    <p:sldLayoutId id="2147484013" r:id="rId11"/>
    <p:sldLayoutId id="2147483867" r:id="rId12"/>
    <p:sldLayoutId id="2147483830" r:id="rId13"/>
    <p:sldLayoutId id="2147483878" r:id="rId14"/>
    <p:sldLayoutId id="2147484021" r:id="rId15"/>
    <p:sldLayoutId id="2147484026" r:id="rId16"/>
    <p:sldLayoutId id="2147484023" r:id="rId17"/>
  </p:sldLayoutIdLst>
  <p:hf hdr="0" ftr="0"/>
  <p:txStyles>
    <p:titleStyle>
      <a:lvl1pPr algn="l" defTabSz="990564" rtl="0" eaLnBrk="1" fontAlgn="base" latinLnBrk="0" hangingPunct="1">
        <a:lnSpc>
          <a:spcPct val="75000"/>
        </a:lnSpc>
        <a:spcBef>
          <a:spcPct val="0"/>
        </a:spcBef>
        <a:spcAft>
          <a:spcPct val="0"/>
        </a:spcAft>
        <a:buNone/>
        <a:defRPr lang="fr-FR" sz="2000" b="0" kern="1200" cap="all" baseline="0" noProof="0" dirty="0">
          <a:solidFill>
            <a:schemeClr val="bg2"/>
          </a:solidFill>
          <a:latin typeface="Arial Black" panose="020B0A04020102020204" pitchFamily="34" charset="0"/>
          <a:ea typeface="+mj-ea"/>
          <a:cs typeface="Arial" pitchFamily="34" charset="0"/>
        </a:defRPr>
      </a:lvl1pPr>
    </p:titleStyle>
    <p:bodyStyle>
      <a:lvl1pPr marL="0" indent="0" algn="l" defTabSz="990564" rtl="0" eaLnBrk="1" latinLnBrk="0" hangingPunct="1">
        <a:lnSpc>
          <a:spcPct val="90000"/>
        </a:lnSpc>
        <a:spcBef>
          <a:spcPts val="867"/>
        </a:spcBef>
        <a:buClr>
          <a:schemeClr val="tx1">
            <a:lumMod val="75000"/>
            <a:lumOff val="25000"/>
          </a:schemeClr>
        </a:buClr>
        <a:buSzPct val="90000"/>
        <a:buFont typeface="Arial" pitchFamily="34" charset="0"/>
        <a:buNone/>
        <a:defRPr lang="en-US" sz="1400" b="1" kern="1200" baseline="0" noProof="0" dirty="0" smtClean="0">
          <a:solidFill>
            <a:schemeClr val="tx1"/>
          </a:solidFill>
          <a:latin typeface="Calibri" panose="020F0502020204030204" pitchFamily="34" charset="0"/>
          <a:ea typeface="+mn-ea"/>
          <a:cs typeface="Arial" pitchFamily="34" charset="0"/>
        </a:defRPr>
      </a:lvl1pPr>
      <a:lvl2pPr marL="311988" indent="-155994" algn="l" defTabSz="990564" rtl="0" eaLnBrk="1" latinLnBrk="0" hangingPunct="1">
        <a:lnSpc>
          <a:spcPct val="90000"/>
        </a:lnSpc>
        <a:spcBef>
          <a:spcPts val="650"/>
        </a:spcBef>
        <a:buClrTx/>
        <a:buSzPct val="100000"/>
        <a:buFont typeface="Wingdings" panose="05000000000000000000" pitchFamily="2" charset="2"/>
        <a:buChar char=""/>
        <a:defRPr lang="en-US" sz="1400" kern="1200" noProof="0" dirty="0" smtClean="0">
          <a:solidFill>
            <a:schemeClr val="tx1"/>
          </a:solidFill>
          <a:latin typeface="Calibri" panose="020F0502020204030204" pitchFamily="34" charset="0"/>
          <a:ea typeface="+mn-ea"/>
          <a:cs typeface="Arial" pitchFamily="34" charset="0"/>
        </a:defRPr>
      </a:lvl2pPr>
      <a:lvl3pPr marL="467983" indent="-155994" algn="l" defTabSz="990564" rtl="0" eaLnBrk="1" latinLnBrk="0" hangingPunct="1">
        <a:lnSpc>
          <a:spcPct val="90000"/>
        </a:lnSpc>
        <a:spcBef>
          <a:spcPts val="650"/>
        </a:spcBef>
        <a:buClr>
          <a:schemeClr val="tx1"/>
        </a:buClr>
        <a:buSzPct val="100000"/>
        <a:buFont typeface="Source Sans Pro" panose="020B0503030403020204" pitchFamily="34" charset="0"/>
        <a:buChar char="–"/>
        <a:defRPr lang="en-US" sz="1400" kern="1200" noProof="0" dirty="0" smtClean="0">
          <a:solidFill>
            <a:schemeClr val="tx1"/>
          </a:solidFill>
          <a:latin typeface="Calibri" panose="020F0502020204030204" pitchFamily="34" charset="0"/>
          <a:ea typeface="+mn-ea"/>
          <a:cs typeface="Arial" pitchFamily="34" charset="0"/>
        </a:defRPr>
      </a:lvl3pPr>
      <a:lvl4pPr marL="623978" indent="-155994" algn="l" defTabSz="990564" rtl="0" eaLnBrk="1" latinLnBrk="0" hangingPunct="1">
        <a:lnSpc>
          <a:spcPct val="90000"/>
        </a:lnSpc>
        <a:spcBef>
          <a:spcPts val="433"/>
        </a:spcBef>
        <a:buClrTx/>
        <a:buFont typeface="Source Sans Pro" panose="020B0503030403020204" pitchFamily="34" charset="0"/>
        <a:buChar char="-"/>
        <a:defRPr lang="en-US" sz="1400" kern="1200" noProof="0" dirty="0" smtClean="0">
          <a:solidFill>
            <a:schemeClr val="tx1"/>
          </a:solidFill>
          <a:latin typeface="Calibri" panose="020F0502020204030204" pitchFamily="34" charset="0"/>
          <a:ea typeface="+mn-ea"/>
          <a:cs typeface="Arial" pitchFamily="34" charset="0"/>
        </a:defRPr>
      </a:lvl4pPr>
      <a:lvl5pPr marL="0" indent="0" algn="l" defTabSz="990564" rtl="0" eaLnBrk="1" latinLnBrk="0" hangingPunct="1">
        <a:spcBef>
          <a:spcPts val="2167"/>
        </a:spcBef>
        <a:buClr>
          <a:schemeClr val="tx2"/>
        </a:buClr>
        <a:buFontTx/>
        <a:buNone/>
        <a:defRPr lang="en-US" sz="1400" b="1" kern="1200" cap="all" baseline="0" noProof="0" dirty="0">
          <a:solidFill>
            <a:schemeClr val="bg2"/>
          </a:solidFill>
          <a:latin typeface="Calibri" panose="020F0502020204030204" pitchFamily="34" charset="0"/>
          <a:ea typeface="Source Sans Pro Black" panose="020B0803030403020204" pitchFamily="34" charset="0"/>
          <a:cs typeface="Arial" pitchFamily="34" charset="0"/>
        </a:defRPr>
      </a:lvl5pPr>
      <a:lvl6pPr marL="2724050" indent="-247640" algn="l" defTabSz="990564" rtl="0" eaLnBrk="1" latinLnBrk="0" hangingPunct="1">
        <a:spcBef>
          <a:spcPct val="20000"/>
        </a:spcBef>
        <a:buFont typeface="Arial" pitchFamily="34" charset="0"/>
        <a:buNone/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19333" indent="-247640" algn="l" defTabSz="990564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714614" indent="-247640" algn="l" defTabSz="990564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209896" indent="-247640" algn="l" defTabSz="990564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0564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3" algn="l" defTabSz="990564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64" algn="l" defTabSz="990564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46" algn="l" defTabSz="990564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27" algn="l" defTabSz="990564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10" algn="l" defTabSz="990564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92" algn="l" defTabSz="990564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73" algn="l" defTabSz="990564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55" algn="l" defTabSz="990564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80" userDrawn="1">
          <p15:clr>
            <a:srgbClr val="000000"/>
          </p15:clr>
        </p15:guide>
        <p15:guide id="2" pos="204" userDrawn="1">
          <p15:clr>
            <a:srgbClr val="000000"/>
          </p15:clr>
        </p15:guide>
        <p15:guide id="3" pos="6036" userDrawn="1">
          <p15:clr>
            <a:srgbClr val="000000"/>
          </p15:clr>
        </p15:guide>
        <p15:guide id="4" orient="horz" pos="890" userDrawn="1">
          <p15:clr>
            <a:srgbClr val="000000"/>
          </p15:clr>
        </p15:guide>
        <p15:guide id="5" pos="3120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B916D60-9925-411C-9A64-8338D8FDB2F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3900000" cy="6858000"/>
          </a:xfrm>
        </p:spPr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939C08A-1407-411B-9061-E1D21D92B7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34001" y="1417104"/>
            <a:ext cx="5422883" cy="2227341"/>
          </a:xfrm>
        </p:spPr>
        <p:txBody>
          <a:bodyPr/>
          <a:lstStyle/>
          <a:p>
            <a:r>
              <a:rPr lang="cs-CZ" b="0" dirty="0"/>
              <a:t>Aktuální pohled banky na lokální distribuční soustavy a jejich financování</a:t>
            </a:r>
            <a:endParaRPr lang="en-US" dirty="0"/>
          </a:p>
        </p:txBody>
      </p:sp>
      <p:pic>
        <p:nvPicPr>
          <p:cNvPr id="9" name="Zástupný symbol obrázku 11">
            <a:extLst>
              <a:ext uri="{FF2B5EF4-FFF2-40B4-BE49-F238E27FC236}">
                <a16:creationId xmlns:a16="http://schemas.microsoft.com/office/drawing/2014/main" id="{2E9515F3-00C1-43C0-B747-FEE0398317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0" t="1266" r="13346" b="558"/>
          <a:stretch/>
        </p:blipFill>
        <p:spPr>
          <a:xfrm>
            <a:off x="0" y="0"/>
            <a:ext cx="3900000" cy="6858000"/>
          </a:xfrm>
          <a:prstGeom prst="rect">
            <a:avLst/>
          </a:prstGeom>
          <a:ln>
            <a:noFill/>
          </a:ln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6F1216B2-AA27-4F87-8993-94365DA681BD}"/>
              </a:ext>
            </a:extLst>
          </p:cNvPr>
          <p:cNvSpPr/>
          <p:nvPr/>
        </p:nvSpPr>
        <p:spPr>
          <a:xfrm>
            <a:off x="2302935" y="3728740"/>
            <a:ext cx="3978000" cy="109835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75" dirty="0">
              <a:latin typeface="Quicksand Light" pitchFamily="2" charset="0"/>
            </a:endParaRPr>
          </a:p>
        </p:txBody>
      </p:sp>
      <p:sp>
        <p:nvSpPr>
          <p:cNvPr id="2" name="Zástupný symbol pro text 1"/>
          <p:cNvSpPr>
            <a:spLocks noGrp="1"/>
          </p:cNvSpPr>
          <p:nvPr>
            <p:ph type="body" sz="quarter" idx="13"/>
          </p:nvPr>
        </p:nvSpPr>
        <p:spPr>
          <a:xfrm>
            <a:off x="4134004" y="236316"/>
            <a:ext cx="913070" cy="149977"/>
          </a:xfrm>
        </p:spPr>
        <p:txBody>
          <a:bodyPr/>
          <a:lstStyle/>
          <a:p>
            <a:r>
              <a:rPr lang="cs-CZ" dirty="0"/>
              <a:t>21.10.2021</a:t>
            </a:r>
          </a:p>
        </p:txBody>
      </p:sp>
      <p:sp>
        <p:nvSpPr>
          <p:cNvPr id="14" name="Zástupný symbol pro text 1"/>
          <p:cNvSpPr>
            <a:spLocks noGrp="1"/>
          </p:cNvSpPr>
          <p:nvPr>
            <p:ph type="body" sz="quarter" idx="13"/>
          </p:nvPr>
        </p:nvSpPr>
        <p:spPr>
          <a:xfrm>
            <a:off x="6845442" y="236315"/>
            <a:ext cx="2742867" cy="149977"/>
          </a:xfrm>
        </p:spPr>
        <p:txBody>
          <a:bodyPr/>
          <a:lstStyle/>
          <a:p>
            <a:r>
              <a:rPr lang="cs-CZ" dirty="0"/>
              <a:t>Konference ČAPLDS 2021 PRAHA</a:t>
            </a:r>
          </a:p>
        </p:txBody>
      </p:sp>
    </p:spTree>
    <p:extLst>
      <p:ext uri="{BB962C8B-B14F-4D97-AF65-F5344CB8AC3E}">
        <p14:creationId xmlns:p14="http://schemas.microsoft.com/office/powerpoint/2010/main" val="2338642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9F7BC13-2750-413C-AB35-66645DDC8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441426"/>
            <a:ext cx="9258150" cy="240707"/>
          </a:xfrm>
        </p:spPr>
        <p:txBody>
          <a:bodyPr/>
          <a:lstStyle/>
          <a:p>
            <a:r>
              <a:rPr lang="cs-CZ" b="1" dirty="0"/>
              <a:t>Komerční banka</a:t>
            </a:r>
            <a:endParaRPr lang="en-US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9501CECB-61ED-461B-925B-7E4961FE4C96}"/>
              </a:ext>
            </a:extLst>
          </p:cNvPr>
          <p:cNvSpPr/>
          <p:nvPr/>
        </p:nvSpPr>
        <p:spPr>
          <a:xfrm>
            <a:off x="481693" y="1218635"/>
            <a:ext cx="9100457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0000"/>
                </a:solidFill>
                <a:latin typeface="Open Sans" panose="020B0606030504020204" pitchFamily="34" charset="0"/>
              </a:rPr>
              <a:t> Jsme součástí mezinárodní skupiny </a:t>
            </a:r>
            <a:r>
              <a:rPr lang="cs-CZ" sz="1600" b="1" dirty="0" err="1">
                <a:solidFill>
                  <a:srgbClr val="000000"/>
                </a:solidFill>
                <a:latin typeface="Open Sans" panose="020B0606030504020204" pitchFamily="34" charset="0"/>
              </a:rPr>
              <a:t>Société</a:t>
            </a:r>
            <a:r>
              <a:rPr lang="cs-CZ" sz="1600" b="1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cs-CZ" sz="1600" b="1" dirty="0" err="1">
                <a:solidFill>
                  <a:srgbClr val="000000"/>
                </a:solidFill>
                <a:latin typeface="Open Sans" panose="020B0606030504020204" pitchFamily="34" charset="0"/>
              </a:rPr>
              <a:t>Générale</a:t>
            </a:r>
            <a:endParaRPr lang="cs-CZ" sz="1600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0000"/>
                </a:solidFill>
                <a:latin typeface="Open Sans" panose="020B0606030504020204" pitchFamily="34" charset="0"/>
              </a:rPr>
              <a:t> Jsme </a:t>
            </a:r>
            <a:r>
              <a:rPr lang="cs-CZ" sz="1600" b="1" dirty="0">
                <a:solidFill>
                  <a:srgbClr val="000000"/>
                </a:solidFill>
                <a:latin typeface="Open Sans" panose="020B0606030504020204" pitchFamily="34" charset="0"/>
              </a:rPr>
              <a:t>přední bankovní instituce </a:t>
            </a:r>
            <a:r>
              <a:rPr lang="cs-CZ" sz="1600" dirty="0">
                <a:solidFill>
                  <a:srgbClr val="000000"/>
                </a:solidFill>
                <a:latin typeface="Open Sans" panose="020B0606030504020204" pitchFamily="34" charset="0"/>
              </a:rPr>
              <a:t>v České republice, střední i východní Evropě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0000"/>
                </a:solidFill>
                <a:latin typeface="Open Sans" panose="020B0606030504020204" pitchFamily="34" charset="0"/>
              </a:rPr>
              <a:t> Nabízíme služby </a:t>
            </a:r>
            <a:r>
              <a:rPr lang="cs-CZ" sz="1600" b="1" dirty="0">
                <a:solidFill>
                  <a:srgbClr val="000000"/>
                </a:solidFill>
                <a:latin typeface="Open Sans" panose="020B0606030504020204" pitchFamily="34" charset="0"/>
              </a:rPr>
              <a:t>retailového</a:t>
            </a:r>
            <a:r>
              <a:rPr lang="cs-CZ" sz="1600" dirty="0">
                <a:solidFill>
                  <a:srgbClr val="000000"/>
                </a:solidFill>
                <a:latin typeface="Open Sans" panose="020B0606030504020204" pitchFamily="34" charset="0"/>
              </a:rPr>
              <a:t>, </a:t>
            </a:r>
            <a:r>
              <a:rPr lang="cs-CZ" sz="1600" b="1" dirty="0">
                <a:solidFill>
                  <a:srgbClr val="000000"/>
                </a:solidFill>
                <a:latin typeface="Open Sans" panose="020B0606030504020204" pitchFamily="34" charset="0"/>
              </a:rPr>
              <a:t>podnikového</a:t>
            </a:r>
            <a:r>
              <a:rPr lang="cs-CZ" sz="1600" dirty="0">
                <a:solidFill>
                  <a:srgbClr val="000000"/>
                </a:solidFill>
                <a:latin typeface="Open Sans" panose="020B0606030504020204" pitchFamily="34" charset="0"/>
              </a:rPr>
              <a:t> a </a:t>
            </a:r>
            <a:r>
              <a:rPr lang="cs-CZ" sz="1600" b="1" dirty="0">
                <a:solidFill>
                  <a:srgbClr val="000000"/>
                </a:solidFill>
                <a:latin typeface="Open Sans" panose="020B0606030504020204" pitchFamily="34" charset="0"/>
              </a:rPr>
              <a:t>investičního bankovnictví</a:t>
            </a:r>
            <a:endParaRPr lang="cs-CZ" sz="1600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0000"/>
                </a:solidFill>
                <a:latin typeface="Open Sans" panose="020B0606030504020204" pitchFamily="34" charset="0"/>
              </a:rPr>
              <a:t> Máme širokou síť </a:t>
            </a:r>
            <a:r>
              <a:rPr lang="cs-CZ" sz="1600" b="1" dirty="0">
                <a:solidFill>
                  <a:srgbClr val="000000"/>
                </a:solidFill>
                <a:latin typeface="Open Sans" panose="020B0606030504020204" pitchFamily="34" charset="0"/>
              </a:rPr>
              <a:t>poboček, přímé bankovnictví</a:t>
            </a:r>
            <a:r>
              <a:rPr lang="cs-CZ" sz="1600" dirty="0">
                <a:solidFill>
                  <a:srgbClr val="000000"/>
                </a:solidFill>
                <a:latin typeface="Open Sans" panose="020B0606030504020204" pitchFamily="34" charset="0"/>
              </a:rPr>
              <a:t> a vlastní</a:t>
            </a:r>
            <a:r>
              <a:rPr lang="cs-CZ" sz="1600" b="1" dirty="0">
                <a:solidFill>
                  <a:srgbClr val="000000"/>
                </a:solidFill>
                <a:latin typeface="Open Sans" panose="020B0606030504020204" pitchFamily="34" charset="0"/>
              </a:rPr>
              <a:t> distribuční síť</a:t>
            </a:r>
            <a:endParaRPr lang="cs-CZ" sz="1600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endParaRPr lang="cs-CZ" sz="1600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r>
              <a:rPr lang="cs-CZ" sz="1600" dirty="0">
                <a:solidFill>
                  <a:srgbClr val="000000"/>
                </a:solidFill>
                <a:latin typeface="Open Sans" panose="020B0606030504020204" pitchFamily="34" charset="0"/>
              </a:rPr>
              <a:t>Skupina Komerční banky nabízí další </a:t>
            </a:r>
            <a:r>
              <a:rPr lang="cs-CZ" sz="1600" b="1" dirty="0">
                <a:solidFill>
                  <a:srgbClr val="000000"/>
                </a:solidFill>
                <a:latin typeface="Open Sans" panose="020B0606030504020204" pitchFamily="34" charset="0"/>
              </a:rPr>
              <a:t>specializované služby</a:t>
            </a:r>
            <a:r>
              <a:rPr lang="cs-CZ" sz="1600" dirty="0">
                <a:solidFill>
                  <a:srgbClr val="000000"/>
                </a:solidFill>
                <a:latin typeface="Open Sans" panose="020B0606030504020204" pitchFamily="34" charset="0"/>
              </a:rPr>
              <a:t>:</a:t>
            </a:r>
          </a:p>
          <a:p>
            <a:endParaRPr lang="cs-CZ" sz="1600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0000"/>
                </a:solidFill>
                <a:latin typeface="Open Sans" panose="020B0606030504020204" pitchFamily="34" charset="0"/>
              </a:rPr>
              <a:t> Penzijní připojištění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0000"/>
                </a:solidFill>
                <a:latin typeface="Open Sans" panose="020B0606030504020204" pitchFamily="34" charset="0"/>
              </a:rPr>
              <a:t> Stavební spoření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0000"/>
                </a:solidFill>
                <a:latin typeface="Open Sans" panose="020B0606030504020204" pitchFamily="34" charset="0"/>
              </a:rPr>
              <a:t> Faktoring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0000"/>
                </a:solidFill>
                <a:latin typeface="Open Sans" panose="020B0606030504020204" pitchFamily="34" charset="0"/>
              </a:rPr>
              <a:t> Spotřebitelské úvěry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0000"/>
                </a:solidFill>
                <a:latin typeface="Open Sans" panose="020B0606030504020204" pitchFamily="34" charset="0"/>
              </a:rPr>
              <a:t> Pojištění</a:t>
            </a:r>
          </a:p>
          <a:p>
            <a:endParaRPr lang="cs-CZ" sz="1600" dirty="0">
              <a:solidFill>
                <a:srgbClr val="000000"/>
              </a:solidFill>
              <a:latin typeface="Open Sans" panose="020B0606030504020204" pitchFamily="34" charset="0"/>
            </a:endParaRPr>
          </a:p>
        </p:txBody>
      </p:sp>
      <p:pic>
        <p:nvPicPr>
          <p:cNvPr id="1034" name="Picture 10" descr="Komerční banka digitalizuje, pomáhá jí Marketup — Médiář">
            <a:extLst>
              <a:ext uri="{FF2B5EF4-FFF2-40B4-BE49-F238E27FC236}">
                <a16:creationId xmlns:a16="http://schemas.microsoft.com/office/drawing/2014/main" id="{C958CAE5-F5DF-4FEC-A939-9F9FA5510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210" y="3167663"/>
            <a:ext cx="4603704" cy="306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955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9F7BC13-2750-413C-AB35-66645DDC8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441426"/>
            <a:ext cx="9258150" cy="240707"/>
          </a:xfrm>
        </p:spPr>
        <p:txBody>
          <a:bodyPr/>
          <a:lstStyle/>
          <a:p>
            <a:r>
              <a:rPr lang="cs-CZ" b="1" dirty="0"/>
              <a:t>ZÁSADY ENVIRONMENTÁLNÍ ODPOVĚDNOSTI PRO ENERGETIKU 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CAE3AAD-5C07-4A50-AA9E-B5C0492BA7F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22950" y="1485596"/>
            <a:ext cx="9259200" cy="498598"/>
          </a:xfrm>
        </p:spPr>
        <p:txBody>
          <a:bodyPr/>
          <a:lstStyle/>
          <a:p>
            <a:r>
              <a:rPr lang="cs-CZ" sz="1800" b="0" dirty="0"/>
              <a:t>Komerční banka chce v rámci své politiky společenské odpovědnosti v rámci celé skupiny brát ohled na environmentální a sociální aspekty všech svých činností </a:t>
            </a:r>
            <a:endParaRPr lang="en-US" sz="1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ED1792-B823-4F7D-B654-33C34227E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950" y="2675189"/>
            <a:ext cx="9259200" cy="2703304"/>
          </a:xfrm>
        </p:spPr>
        <p:txBody>
          <a:bodyPr/>
          <a:lstStyle/>
          <a:p>
            <a:pPr lvl="4"/>
            <a:r>
              <a:rPr lang="cs-CZ" dirty="0">
                <a:solidFill>
                  <a:schemeClr val="tx1"/>
                </a:solidFill>
                <a:cs typeface="Calibri" panose="020F0502020204030204" pitchFamily="34" charset="0"/>
              </a:rPr>
              <a:t>Podpora</a:t>
            </a:r>
            <a:r>
              <a:rPr lang="cs-CZ" dirty="0">
                <a:cs typeface="Calibri" panose="020F0502020204030204" pitchFamily="34" charset="0"/>
              </a:rPr>
              <a:t> </a:t>
            </a:r>
            <a:r>
              <a:rPr lang="cs-CZ" dirty="0">
                <a:solidFill>
                  <a:schemeClr val="tx1"/>
                </a:solidFill>
                <a:cs typeface="Calibri" panose="020F0502020204030204" pitchFamily="34" charset="0"/>
              </a:rPr>
              <a:t>závěrů Pařížské konference o Změně klimatu</a:t>
            </a:r>
          </a:p>
          <a:p>
            <a:pPr lvl="4"/>
            <a:endParaRPr lang="cs-CZ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 lvl="4"/>
            <a:r>
              <a:rPr lang="cs-CZ" dirty="0">
                <a:solidFill>
                  <a:schemeClr val="tx1"/>
                </a:solidFill>
                <a:cs typeface="Calibri" panose="020F0502020204030204" pitchFamily="34" charset="0"/>
              </a:rPr>
              <a:t>Zavedení tzv. </a:t>
            </a:r>
            <a:r>
              <a:rPr lang="cs-CZ" dirty="0" err="1">
                <a:solidFill>
                  <a:schemeClr val="tx1"/>
                </a:solidFill>
                <a:cs typeface="Calibri" panose="020F0502020204030204" pitchFamily="34" charset="0"/>
              </a:rPr>
              <a:t>Coal</a:t>
            </a:r>
            <a:r>
              <a:rPr lang="cs-CZ" dirty="0">
                <a:solidFill>
                  <a:schemeClr val="tx1"/>
                </a:solidFill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chemeClr val="tx1"/>
                </a:solidFill>
                <a:cs typeface="Calibri" panose="020F0502020204030204" pitchFamily="34" charset="0"/>
              </a:rPr>
              <a:t>policy</a:t>
            </a:r>
            <a:endParaRPr lang="cs-CZ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 lvl="4"/>
            <a:endParaRPr lang="cs-CZ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 lvl="4"/>
            <a:r>
              <a:rPr lang="cs-CZ" dirty="0">
                <a:solidFill>
                  <a:schemeClr val="tx1"/>
                </a:solidFill>
                <a:cs typeface="Calibri" panose="020F0502020204030204" pitchFamily="34" charset="0"/>
              </a:rPr>
              <a:t>financování obnovitelných zdrojů</a:t>
            </a:r>
            <a:r>
              <a:rPr lang="fr-FR" dirty="0">
                <a:solidFill>
                  <a:schemeClr val="tx1"/>
                </a:solidFill>
                <a:cs typeface="Calibri" panose="020F0502020204030204" pitchFamily="34" charset="0"/>
              </a:rPr>
              <a:t> </a:t>
            </a:r>
            <a:endParaRPr lang="cs-CZ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 lvl="4"/>
            <a:endParaRPr lang="fr-FR" dirty="0">
              <a:cs typeface="Calibri" panose="020F050202020403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1984194"/>
            <a:ext cx="3086100" cy="437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849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05BB0D1E-B3F0-45C4-8D8C-627C9E14081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70307" y="763551"/>
            <a:ext cx="5495482" cy="5495482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9F7BC13-2750-413C-AB35-66645DDC8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432000"/>
            <a:ext cx="9204327" cy="250133"/>
          </a:xfrm>
        </p:spPr>
        <p:txBody>
          <a:bodyPr wrap="square" anchor="b">
            <a:normAutofit/>
          </a:bodyPr>
          <a:lstStyle/>
          <a:p>
            <a:r>
              <a:rPr lang="cs-CZ" b="1" dirty="0"/>
              <a:t>Financování lokálních distribučních soustav</a:t>
            </a:r>
            <a:endParaRPr lang="en-US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5EE70268-D459-41B1-9A4C-77956503E003}"/>
              </a:ext>
            </a:extLst>
          </p:cNvPr>
          <p:cNvSpPr/>
          <p:nvPr/>
        </p:nvSpPr>
        <p:spPr>
          <a:xfrm>
            <a:off x="107769" y="1665620"/>
            <a:ext cx="9420558" cy="3846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8900" indent="-171450">
              <a:spcBef>
                <a:spcPts val="1800"/>
              </a:spcBef>
              <a:spcAft>
                <a:spcPts val="1200"/>
              </a:spcAft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cs-CZ" dirty="0"/>
              <a:t>Bohaté zkušenosti v rámci financování lokálních distribučních soustav (desítky LDS)</a:t>
            </a:r>
          </a:p>
          <a:p>
            <a:pPr marL="198900" indent="-171450">
              <a:spcBef>
                <a:spcPts val="1800"/>
              </a:spcBef>
              <a:spcAft>
                <a:spcPts val="1200"/>
              </a:spcAft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cs-CZ" dirty="0"/>
              <a:t>Specializované oddělení pro posuzování energetických projektů včetně specializovaného oddělení Risk – kratší doba schválení oproti jiným bankám</a:t>
            </a:r>
          </a:p>
          <a:p>
            <a:pPr marL="198900" indent="-171450">
              <a:spcBef>
                <a:spcPts val="1800"/>
              </a:spcBef>
              <a:spcAft>
                <a:spcPts val="1200"/>
              </a:spcAft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cs-CZ" dirty="0"/>
              <a:t>Opakované financování pro subjekty provozující LDS </a:t>
            </a:r>
            <a:r>
              <a:rPr lang="cs-CZ"/>
              <a:t>značící klientskou spokojenost </a:t>
            </a:r>
            <a:r>
              <a:rPr lang="cs-CZ" dirty="0"/>
              <a:t>s procesem schvalování a s podmínkami úvěrů</a:t>
            </a:r>
          </a:p>
          <a:p>
            <a:pPr marL="198900" indent="-171450">
              <a:spcBef>
                <a:spcPts val="1800"/>
              </a:spcBef>
              <a:spcAft>
                <a:spcPts val="1200"/>
              </a:spcAft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cs-CZ" dirty="0"/>
              <a:t>Ambice stát se vedoucí bankou pro financování lokálních distribučních soustav v ČR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6FC6435C-3CC5-4CEA-AE24-1CD9FAD8CCD7}"/>
              </a:ext>
            </a:extLst>
          </p:cNvPr>
          <p:cNvSpPr/>
          <p:nvPr/>
        </p:nvSpPr>
        <p:spPr>
          <a:xfrm>
            <a:off x="4032069" y="4742873"/>
            <a:ext cx="365760" cy="449507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ts val="1200"/>
              </a:spcBef>
            </a:pPr>
            <a:endParaRPr lang="cs-CZ" sz="1200" dirty="0">
              <a:ea typeface="Source Sans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961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68700B07-F1FE-4B95-9D43-814DFF79868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035" y="1418035"/>
            <a:ext cx="6122629" cy="425042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9F7BC13-2750-413C-AB35-66645DDC8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432000"/>
            <a:ext cx="9204327" cy="250133"/>
          </a:xfrm>
        </p:spPr>
        <p:txBody>
          <a:bodyPr wrap="square" anchor="b">
            <a:normAutofit/>
          </a:bodyPr>
          <a:lstStyle/>
          <a:p>
            <a:r>
              <a:rPr lang="cs-CZ" b="1" dirty="0"/>
              <a:t>Základní parametry financování LDS</a:t>
            </a:r>
            <a:endParaRPr lang="en-US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5EE70268-D459-41B1-9A4C-77956503E003}"/>
              </a:ext>
            </a:extLst>
          </p:cNvPr>
          <p:cNvSpPr/>
          <p:nvPr/>
        </p:nvSpPr>
        <p:spPr>
          <a:xfrm>
            <a:off x="107769" y="1665620"/>
            <a:ext cx="9420558" cy="3906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8900" indent="-171450">
              <a:spcBef>
                <a:spcPts val="1800"/>
              </a:spcBef>
              <a:spcAft>
                <a:spcPts val="1200"/>
              </a:spcAft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cs-CZ" dirty="0"/>
              <a:t>Možnost délky amortizačního profilu až 15 let</a:t>
            </a:r>
          </a:p>
          <a:p>
            <a:pPr marL="198900" indent="-171450">
              <a:spcBef>
                <a:spcPts val="1800"/>
              </a:spcBef>
              <a:spcAft>
                <a:spcPts val="1200"/>
              </a:spcAft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cs-CZ" dirty="0"/>
              <a:t>Profinancování 80% investičních nákladů projektu</a:t>
            </a:r>
          </a:p>
          <a:p>
            <a:pPr marL="198900" indent="-171450">
              <a:spcBef>
                <a:spcPts val="1800"/>
              </a:spcBef>
              <a:spcAft>
                <a:spcPts val="1200"/>
              </a:spcAft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cs-CZ" dirty="0"/>
              <a:t>V případě výstavby nové LDS potřeba nezávislého </a:t>
            </a:r>
            <a:r>
              <a:rPr lang="cs-CZ" dirty="0" err="1"/>
              <a:t>technicko-ekonomického</a:t>
            </a:r>
            <a:r>
              <a:rPr lang="cs-CZ" dirty="0"/>
              <a:t> </a:t>
            </a:r>
            <a:r>
              <a:rPr lang="cs-CZ" dirty="0" err="1"/>
              <a:t>due</a:t>
            </a:r>
            <a:r>
              <a:rPr lang="cs-CZ" dirty="0"/>
              <a:t> diligence</a:t>
            </a:r>
          </a:p>
          <a:p>
            <a:pPr marL="198900" indent="-171450">
              <a:spcBef>
                <a:spcPts val="1800"/>
              </a:spcBef>
              <a:spcAft>
                <a:spcPts val="1200"/>
              </a:spcAft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cs-CZ" dirty="0"/>
              <a:t>U stávajících samostatných LDS s dostatečnou historií a u portfolia více LDS v rámci jednoho SPV bez potřeby TDD</a:t>
            </a:r>
          </a:p>
          <a:p>
            <a:pPr marL="198900" indent="-171450">
              <a:spcBef>
                <a:spcPts val="1800"/>
              </a:spcBef>
              <a:spcAft>
                <a:spcPts val="1200"/>
              </a:spcAft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cs-CZ" dirty="0"/>
              <a:t>Po dodání všech podkladů schválení úvěru v řádu týdnů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6FC6435C-3CC5-4CEA-AE24-1CD9FAD8CCD7}"/>
              </a:ext>
            </a:extLst>
          </p:cNvPr>
          <p:cNvSpPr/>
          <p:nvPr/>
        </p:nvSpPr>
        <p:spPr>
          <a:xfrm>
            <a:off x="4032069" y="4742873"/>
            <a:ext cx="365760" cy="449507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ts val="1200"/>
              </a:spcBef>
            </a:pPr>
            <a:endParaRPr lang="cs-CZ" sz="1200" dirty="0">
              <a:ea typeface="Source Sans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361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9F7BC13-2750-413C-AB35-66645DDC8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194118"/>
            <a:ext cx="9258150" cy="471539"/>
          </a:xfrm>
        </p:spPr>
        <p:txBody>
          <a:bodyPr/>
          <a:lstStyle/>
          <a:p>
            <a:r>
              <a:rPr lang="cs-CZ" b="1" dirty="0"/>
              <a:t>KB </a:t>
            </a:r>
            <a:r>
              <a:rPr lang="cs-CZ" b="1" dirty="0" err="1"/>
              <a:t>Advisory</a:t>
            </a:r>
            <a:r>
              <a:rPr lang="cs-CZ" b="1" dirty="0"/>
              <a:t>  - </a:t>
            </a:r>
            <a:r>
              <a:rPr lang="cs-CZ" dirty="0"/>
              <a:t>poradenské služby v oblastech energetiky, dotací a výběrových řízení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ED1792-B823-4F7D-B654-33C34227E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000" y="1726293"/>
            <a:ext cx="4182374" cy="4021614"/>
          </a:xfrm>
        </p:spPr>
        <p:txBody>
          <a:bodyPr/>
          <a:lstStyle/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cs-CZ" sz="1600" dirty="0"/>
              <a:t>Zpracování energetických podkladů a dokumentů</a:t>
            </a:r>
            <a:r>
              <a:rPr lang="cs-CZ" sz="1600" dirty="0">
                <a:solidFill>
                  <a:schemeClr val="tx1"/>
                </a:solidFill>
              </a:rPr>
              <a:t> (Energetický posudek, Energetický audit, PENB, Energetický management, Vstupní analýzy a návrhy řešení)</a:t>
            </a: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cs-CZ" sz="1600" dirty="0"/>
              <a:t>Příprava a realizace výběrových řízení pro soukromé i veřejné subjekty</a:t>
            </a: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cs-CZ" sz="1600" dirty="0"/>
              <a:t>Dotační poradenství </a:t>
            </a:r>
            <a:r>
              <a:rPr lang="cs-CZ" sz="1600" dirty="0">
                <a:solidFill>
                  <a:schemeClr val="tx1"/>
                </a:solidFill>
              </a:rPr>
              <a:t>(zpracování dotačních žádostí a následná administrace projektů)</a:t>
            </a:r>
          </a:p>
          <a:p>
            <a:pPr lvl="4"/>
            <a:r>
              <a:rPr lang="fr-FR" dirty="0">
                <a:cs typeface="Calibri" panose="020F0502020204030204" pitchFamily="34" charset="0"/>
              </a:rPr>
              <a:t> </a:t>
            </a:r>
            <a:endParaRPr lang="cs-CZ" dirty="0">
              <a:cs typeface="Calibri" panose="020F0502020204030204" pitchFamily="34" charset="0"/>
            </a:endParaRPr>
          </a:p>
          <a:p>
            <a:pPr lvl="4"/>
            <a:endParaRPr lang="fr-FR" dirty="0">
              <a:cs typeface="Calibri" panose="020F050202020403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799" y="1726293"/>
            <a:ext cx="3876675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463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3706971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_LAYOUT_CONST" val="32"/>
</p:tagLst>
</file>

<file path=ppt/theme/theme1.xml><?xml version="1.0" encoding="utf-8"?>
<a:theme xmlns:a="http://schemas.openxmlformats.org/drawingml/2006/main" name="SG Group Identity">
  <a:themeElements>
    <a:clrScheme name="SG Theme Color 2018">
      <a:dk1>
        <a:srgbClr val="010101"/>
      </a:dk1>
      <a:lt1>
        <a:sysClr val="window" lastClr="FFFFFF"/>
      </a:lt1>
      <a:dk2>
        <a:srgbClr val="E55F50"/>
      </a:dk2>
      <a:lt2>
        <a:srgbClr val="E9041E"/>
      </a:lt2>
      <a:accent1>
        <a:srgbClr val="610F15"/>
      </a:accent1>
      <a:accent2>
        <a:srgbClr val="581D39"/>
      </a:accent2>
      <a:accent3>
        <a:srgbClr val="303A3C"/>
      </a:accent3>
      <a:accent4>
        <a:srgbClr val="292D3F"/>
      </a:accent4>
      <a:accent5>
        <a:srgbClr val="4D385E"/>
      </a:accent5>
      <a:accent6>
        <a:srgbClr val="EB2D90"/>
      </a:accent6>
      <a:hlink>
        <a:srgbClr val="E9041E"/>
      </a:hlink>
      <a:folHlink>
        <a:srgbClr val="E9041E"/>
      </a:folHlink>
    </a:clrScheme>
    <a:fontScheme name="SG Group 2018 Theme">
      <a:majorFont>
        <a:latin typeface="Montserrat ExtraBold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 lIns="0" tIns="0" rIns="0" bIns="0">
        <a:spAutoFit/>
      </a:bodyPr>
      <a:lstStyle>
        <a:defPPr>
          <a:spcBef>
            <a:spcPts val="1200"/>
          </a:spcBef>
          <a:defRPr sz="1200" dirty="0">
            <a:ea typeface="Source Sans Pro" pitchFamily="34" charset="0"/>
          </a:defRPr>
        </a:defPPr>
      </a:lstStyle>
    </a:spDef>
    <a:lnDef>
      <a:spPr>
        <a:ln w="6350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36000" tIns="36000" rIns="36000" bIns="36000" rtlCol="0">
        <a:spAutoFit/>
      </a:bodyPr>
      <a:lstStyle>
        <a:defPPr>
          <a:defRPr sz="900"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G 2018 - Template A4 - FR" id="{330DCC44-F511-4769-8F80-8F8F284576D0}" vid="{076E4F5F-0F93-4340-B330-5A1877D91D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F38CDB5938410428B2FA88BFF59ED08" ma:contentTypeVersion="" ma:contentTypeDescription="Vytvoří nový dokument" ma:contentTypeScope="" ma:versionID="fb2176f5d54c502aa1bf134b0368721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cce87467ea7489b8340c55dbfa1e6c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7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B50D56-37E4-4A6B-BED8-AF7FBF865A5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AF0114E-3704-483C-8EA3-DCA8ECB30342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92E1B3B-C5EF-4BCA-AC75-DAC84D3447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SG 2018 - Template A4 - FR</Template>
  <TotalTime>3499</TotalTime>
  <Words>302</Words>
  <Application>Microsoft Office PowerPoint</Application>
  <PresentationFormat>A4 (210 × 297 mm)</PresentationFormat>
  <Paragraphs>45</Paragraphs>
  <Slides>7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6" baseType="lpstr">
      <vt:lpstr>Arial</vt:lpstr>
      <vt:lpstr>Arial Black</vt:lpstr>
      <vt:lpstr>Calibri</vt:lpstr>
      <vt:lpstr>Open Sans</vt:lpstr>
      <vt:lpstr>Quicksand Light</vt:lpstr>
      <vt:lpstr>Source Sans Pro</vt:lpstr>
      <vt:lpstr>Wingdings</vt:lpstr>
      <vt:lpstr>Wingdings 3</vt:lpstr>
      <vt:lpstr>SG Group Identity</vt:lpstr>
      <vt:lpstr>Aktuální pohled banky na lokální distribuční soustavy a jejich financování</vt:lpstr>
      <vt:lpstr>Komerční banka</vt:lpstr>
      <vt:lpstr>ZÁSADY ENVIRONMENTÁLNÍ ODPOVĚDNOSTI PRO ENERGETIKU </vt:lpstr>
      <vt:lpstr>Financování lokálních distribučních soustav</vt:lpstr>
      <vt:lpstr>Základní parametry financování LDS</vt:lpstr>
      <vt:lpstr>KB Advisory  - poradenské služby v oblastech energetiky, dotací a výběrových řízení</vt:lpstr>
      <vt:lpstr>Prezentace aplikace PowerPoint</vt:lpstr>
    </vt:vector>
  </TitlesOfParts>
  <Company>Komerční banka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Šablona prezentace - Komerční banka, 2019</dc:title>
  <dc:subject>SG Group Template</dc:subject>
  <dc:creator>premysl.siffel@artpublishing.cz</dc:creator>
  <cp:keywords>C0 - Public, verze 1.01</cp:keywords>
  <cp:lastModifiedBy>Beran Pavel Ing.</cp:lastModifiedBy>
  <cp:revision>55</cp:revision>
  <cp:lastPrinted>2018-11-07T13:41:34Z</cp:lastPrinted>
  <dcterms:created xsi:type="dcterms:W3CDTF">2018-11-12T17:34:37Z</dcterms:created>
  <dcterms:modified xsi:type="dcterms:W3CDTF">2021-10-06T13:14:43Z</dcterms:modified>
  <cp:category>Komerční banka, šablony</cp:category>
  <cp:contentStatus>2018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FO_AssetClass">
    <vt:lpwstr>CORI_UK</vt:lpwstr>
  </property>
  <property fmtid="{D5CDD505-2E9C-101B-9397-08002B2CF9AE}" pid="3" name="FO_TypeTPL">
    <vt:lpwstr>CORI</vt:lpwstr>
  </property>
  <property fmtid="{D5CDD505-2E9C-101B-9397-08002B2CF9AE}" pid="4" name="FO_TPLNew">
    <vt:lpwstr>Yes</vt:lpwstr>
  </property>
  <property fmtid="{D5CDD505-2E9C-101B-9397-08002B2CF9AE}" pid="5" name="docIndexRef">
    <vt:lpwstr>49b380ec-2bde-4a68-bbfd-52de95062198</vt:lpwstr>
  </property>
  <property fmtid="{D5CDD505-2E9C-101B-9397-08002B2CF9AE}" pid="6" name="bjSaver">
    <vt:lpwstr>fB7huj5BR+k1BTBn+ncpwOtJ9ivrYn9l</vt:lpwstr>
  </property>
  <property fmtid="{D5CDD505-2E9C-101B-9397-08002B2CF9AE}" pid="7" name="bjDocumentLabelXML">
    <vt:lpwstr>&lt;?xml version="1.0" encoding="us-ascii"?&gt;&lt;sisl xmlns:xsi="http://www.w3.org/2001/XMLSchema-instance" xmlns:xsd="http://www.w3.org/2001/XMLSchema" sislVersion="0" policy="cd56ee39-2ddd-42dc-ad6e-3cc27c925a9b" origin="userSelected" xmlns="http://www.boldonj</vt:lpwstr>
  </property>
  <property fmtid="{D5CDD505-2E9C-101B-9397-08002B2CF9AE}" pid="8" name="bjDocumentLabelXML-0">
    <vt:lpwstr>ames.com/2008/01/sie/internal/label"&gt;&lt;element uid="id_classification_eurestricted" value="" /&gt;&lt;/sisl&gt;</vt:lpwstr>
  </property>
  <property fmtid="{D5CDD505-2E9C-101B-9397-08002B2CF9AE}" pid="9" name="bjDocumentSecurityLabel">
    <vt:lpwstr>C0 - Public </vt:lpwstr>
  </property>
  <property fmtid="{D5CDD505-2E9C-101B-9397-08002B2CF9AE}" pid="10" name="Classification_DLP">
    <vt:lpwstr>C0_C0</vt:lpwstr>
  </property>
  <property fmtid="{D5CDD505-2E9C-101B-9397-08002B2CF9AE}" pid="11" name="bjLabelHistoryID">
    <vt:lpwstr>{CE37D52D-D983-48DC-9BF1-167A440E7378}</vt:lpwstr>
  </property>
  <property fmtid="{D5CDD505-2E9C-101B-9397-08002B2CF9AE}" pid="12" name="ContentTypeId">
    <vt:lpwstr>0x0101008F38CDB5938410428B2FA88BFF59ED08</vt:lpwstr>
  </property>
  <property fmtid="{D5CDD505-2E9C-101B-9397-08002B2CF9AE}" pid="13" name="MSIP_Label_076d9757-80ae-4c87-b4d7-9ffa7a0710d0_Enabled">
    <vt:lpwstr>true</vt:lpwstr>
  </property>
  <property fmtid="{D5CDD505-2E9C-101B-9397-08002B2CF9AE}" pid="14" name="MSIP_Label_076d9757-80ae-4c87-b4d7-9ffa7a0710d0_SetDate">
    <vt:lpwstr>2021-10-06T13:14:25Z</vt:lpwstr>
  </property>
  <property fmtid="{D5CDD505-2E9C-101B-9397-08002B2CF9AE}" pid="15" name="MSIP_Label_076d9757-80ae-4c87-b4d7-9ffa7a0710d0_Method">
    <vt:lpwstr>Standard</vt:lpwstr>
  </property>
  <property fmtid="{D5CDD505-2E9C-101B-9397-08002B2CF9AE}" pid="16" name="MSIP_Label_076d9757-80ae-4c87-b4d7-9ffa7a0710d0_Name">
    <vt:lpwstr>C1 - Internal</vt:lpwstr>
  </property>
  <property fmtid="{D5CDD505-2E9C-101B-9397-08002B2CF9AE}" pid="17" name="MSIP_Label_076d9757-80ae-4c87-b4d7-9ffa7a0710d0_SiteId">
    <vt:lpwstr>c79e7c80-cff5-4503-b468-3702cea89272</vt:lpwstr>
  </property>
  <property fmtid="{D5CDD505-2E9C-101B-9397-08002B2CF9AE}" pid="18" name="MSIP_Label_076d9757-80ae-4c87-b4d7-9ffa7a0710d0_ActionId">
    <vt:lpwstr>f65600c7-eea9-4b6a-972f-2832c6e90605</vt:lpwstr>
  </property>
  <property fmtid="{D5CDD505-2E9C-101B-9397-08002B2CF9AE}" pid="19" name="MSIP_Label_076d9757-80ae-4c87-b4d7-9ffa7a0710d0_ContentBits">
    <vt:lpwstr>0</vt:lpwstr>
  </property>
  <property fmtid="{D5CDD505-2E9C-101B-9397-08002B2CF9AE}" pid="20" name="Kod_Duvernosti">
    <vt:lpwstr>KB_C1_INTERNAL_992521</vt:lpwstr>
  </property>
</Properties>
</file>