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508" r:id="rId2"/>
    <p:sldId id="511" r:id="rId3"/>
    <p:sldId id="11686" r:id="rId4"/>
    <p:sldId id="11687" r:id="rId5"/>
    <p:sldId id="11688" r:id="rId6"/>
    <p:sldId id="11689" r:id="rId7"/>
    <p:sldId id="11690" r:id="rId8"/>
    <p:sldId id="11681" r:id="rId9"/>
    <p:sldId id="500" r:id="rId10"/>
    <p:sldId id="548" r:id="rId11"/>
    <p:sldId id="549" r:id="rId12"/>
    <p:sldId id="11679" r:id="rId13"/>
    <p:sldId id="11676" r:id="rId14"/>
    <p:sldId id="11674" r:id="rId15"/>
    <p:sldId id="11675" r:id="rId16"/>
    <p:sldId id="1634" r:id="rId17"/>
    <p:sldId id="11680" r:id="rId18"/>
    <p:sldId id="11685" r:id="rId19"/>
    <p:sldId id="11691" r:id="rId20"/>
    <p:sldId id="550" r:id="rId21"/>
    <p:sldId id="11683" r:id="rId22"/>
    <p:sldId id="11684" r:id="rId23"/>
    <p:sldId id="50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533" autoAdjust="0"/>
  </p:normalViewPr>
  <p:slideViewPr>
    <p:cSldViewPr snapToGrid="0" showGuides="1">
      <p:cViewPr varScale="1">
        <p:scale>
          <a:sx n="62" d="100"/>
          <a:sy n="62" d="100"/>
        </p:scale>
        <p:origin x="82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2BE79A-FA4F-43DD-A4A9-DAD7DE41A566}" type="doc">
      <dgm:prSet loTypeId="urn:microsoft.com/office/officeart/2005/8/layout/vLis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EAA85123-21FA-4C51-907F-907B75680E08}">
      <dgm:prSet/>
      <dgm:spPr/>
      <dgm:t>
        <a:bodyPr/>
        <a:lstStyle/>
        <a:p>
          <a:r>
            <a:rPr lang="cs-CZ" b="1" dirty="0"/>
            <a:t>Problémy provozovatelů LDS</a:t>
          </a:r>
          <a:endParaRPr lang="cs-CZ" dirty="0"/>
        </a:p>
      </dgm:t>
    </dgm:pt>
    <dgm:pt modelId="{FAF203F8-161F-4125-9E2F-03A266AB8FEF}" type="parTrans" cxnId="{E5A863A4-2FE6-4663-8817-F6EB8727E154}">
      <dgm:prSet/>
      <dgm:spPr/>
      <dgm:t>
        <a:bodyPr/>
        <a:lstStyle/>
        <a:p>
          <a:endParaRPr lang="cs-CZ"/>
        </a:p>
      </dgm:t>
    </dgm:pt>
    <dgm:pt modelId="{5902431B-57CE-4FF6-A49D-2687DF701584}" type="sibTrans" cxnId="{E5A863A4-2FE6-4663-8817-F6EB8727E154}">
      <dgm:prSet/>
      <dgm:spPr/>
      <dgm:t>
        <a:bodyPr/>
        <a:lstStyle/>
        <a:p>
          <a:endParaRPr lang="cs-CZ"/>
        </a:p>
      </dgm:t>
    </dgm:pt>
    <dgm:pt modelId="{D196B6C3-1C5B-49D0-9248-9CD3B2139006}">
      <dgm:prSet/>
      <dgm:spPr/>
      <dgm:t>
        <a:bodyPr/>
        <a:lstStyle/>
        <a:p>
          <a:r>
            <a:rPr lang="cs-CZ" b="1" dirty="0"/>
            <a:t>Toky energií  v LDS</a:t>
          </a:r>
          <a:endParaRPr lang="cs-CZ" dirty="0"/>
        </a:p>
      </dgm:t>
    </dgm:pt>
    <dgm:pt modelId="{54ED9F51-CB0E-45B6-B2EA-21E340B93214}" type="parTrans" cxnId="{BEDB5A65-04FF-4687-B342-CA95FBF49E76}">
      <dgm:prSet/>
      <dgm:spPr/>
      <dgm:t>
        <a:bodyPr/>
        <a:lstStyle/>
        <a:p>
          <a:endParaRPr lang="cs-CZ"/>
        </a:p>
      </dgm:t>
    </dgm:pt>
    <dgm:pt modelId="{FC8694AB-B08E-446C-B654-04938BBFE9AC}" type="sibTrans" cxnId="{BEDB5A65-04FF-4687-B342-CA95FBF49E76}">
      <dgm:prSet/>
      <dgm:spPr/>
      <dgm:t>
        <a:bodyPr/>
        <a:lstStyle/>
        <a:p>
          <a:endParaRPr lang="cs-CZ"/>
        </a:p>
      </dgm:t>
    </dgm:pt>
    <dgm:pt modelId="{45EFA1CC-C5B2-4B10-9FED-BAC9FE94BD5F}">
      <dgm:prSet/>
      <dgm:spPr/>
      <dgm:t>
        <a:bodyPr/>
        <a:lstStyle/>
        <a:p>
          <a:r>
            <a:rPr lang="cs-CZ" b="1" dirty="0"/>
            <a:t>Implementace pokročilých technologií</a:t>
          </a:r>
        </a:p>
      </dgm:t>
    </dgm:pt>
    <dgm:pt modelId="{8E88AEB8-81F9-46D1-B42A-5244F0AD2FDE}" type="parTrans" cxnId="{36B3DC97-510B-47FE-B663-AE7DE652B65C}">
      <dgm:prSet/>
      <dgm:spPr/>
      <dgm:t>
        <a:bodyPr/>
        <a:lstStyle/>
        <a:p>
          <a:endParaRPr lang="cs-CZ"/>
        </a:p>
      </dgm:t>
    </dgm:pt>
    <dgm:pt modelId="{FD93F93C-81F5-4D2D-9138-0C05C221072A}" type="sibTrans" cxnId="{36B3DC97-510B-47FE-B663-AE7DE652B65C}">
      <dgm:prSet/>
      <dgm:spPr/>
      <dgm:t>
        <a:bodyPr/>
        <a:lstStyle/>
        <a:p>
          <a:endParaRPr lang="cs-CZ"/>
        </a:p>
      </dgm:t>
    </dgm:pt>
    <dgm:pt modelId="{DC6B8214-D66B-4EC2-99FE-231919EFAA39}">
      <dgm:prSet/>
      <dgm:spPr/>
      <dgm:t>
        <a:bodyPr/>
        <a:lstStyle/>
        <a:p>
          <a:r>
            <a:rPr lang="cs-CZ" b="1" dirty="0"/>
            <a:t>Aktuální energetická témata</a:t>
          </a:r>
        </a:p>
      </dgm:t>
    </dgm:pt>
    <dgm:pt modelId="{E09F1FA0-B21C-45E8-8C71-94F33E64F66F}" type="parTrans" cxnId="{89286E8A-5FCC-4114-A2A1-53C800891102}">
      <dgm:prSet/>
      <dgm:spPr/>
      <dgm:t>
        <a:bodyPr/>
        <a:lstStyle/>
        <a:p>
          <a:endParaRPr lang="cs-CZ"/>
        </a:p>
      </dgm:t>
    </dgm:pt>
    <dgm:pt modelId="{BCF3FB58-FCDB-46CD-AA1F-626F9E885CD0}" type="sibTrans" cxnId="{89286E8A-5FCC-4114-A2A1-53C800891102}">
      <dgm:prSet/>
      <dgm:spPr/>
      <dgm:t>
        <a:bodyPr/>
        <a:lstStyle/>
        <a:p>
          <a:endParaRPr lang="cs-CZ"/>
        </a:p>
      </dgm:t>
    </dgm:pt>
    <dgm:pt modelId="{37ED6E9A-DDA3-47BB-9E30-03E8F59D111B}">
      <dgm:prSet/>
      <dgm:spPr/>
      <dgm:t>
        <a:bodyPr/>
        <a:lstStyle/>
        <a:p>
          <a:r>
            <a:rPr lang="cs-CZ" b="1" dirty="0"/>
            <a:t>Postavení provozovatelů LDS</a:t>
          </a:r>
          <a:endParaRPr lang="cs-CZ" dirty="0"/>
        </a:p>
      </dgm:t>
    </dgm:pt>
    <dgm:pt modelId="{5C2AD3AE-935A-4DAC-94D6-2E24660C7DF1}" type="parTrans" cxnId="{58229F1D-0170-4E2F-AB93-7F16A72B4A54}">
      <dgm:prSet/>
      <dgm:spPr/>
      <dgm:t>
        <a:bodyPr/>
        <a:lstStyle/>
        <a:p>
          <a:endParaRPr lang="cs-CZ"/>
        </a:p>
      </dgm:t>
    </dgm:pt>
    <dgm:pt modelId="{61BD4552-C3F7-4351-8582-AFA588C7BEB9}" type="sibTrans" cxnId="{58229F1D-0170-4E2F-AB93-7F16A72B4A54}">
      <dgm:prSet/>
      <dgm:spPr/>
      <dgm:t>
        <a:bodyPr/>
        <a:lstStyle/>
        <a:p>
          <a:endParaRPr lang="cs-CZ"/>
        </a:p>
      </dgm:t>
    </dgm:pt>
    <dgm:pt modelId="{0F89105B-798F-43B8-BCD9-B0D3DE1B2CB4}">
      <dgm:prSet/>
      <dgm:spPr/>
      <dgm:t>
        <a:bodyPr/>
        <a:lstStyle/>
        <a:p>
          <a:r>
            <a:rPr lang="cs-CZ" b="1" dirty="0"/>
            <a:t>Vývoj spotřeby a výroby  v LDS</a:t>
          </a:r>
          <a:endParaRPr lang="cs-CZ" dirty="0"/>
        </a:p>
      </dgm:t>
    </dgm:pt>
    <dgm:pt modelId="{6E10E77C-A038-4C59-8E22-0228D6FCEECC}" type="parTrans" cxnId="{D968FE36-A79A-4A4F-A62B-14A3172C2755}">
      <dgm:prSet/>
      <dgm:spPr/>
      <dgm:t>
        <a:bodyPr/>
        <a:lstStyle/>
        <a:p>
          <a:endParaRPr lang="cs-CZ"/>
        </a:p>
      </dgm:t>
    </dgm:pt>
    <dgm:pt modelId="{85A5E57F-BCCC-4494-A8C2-56A477E19BAD}" type="sibTrans" cxnId="{D968FE36-A79A-4A4F-A62B-14A3172C2755}">
      <dgm:prSet/>
      <dgm:spPr/>
      <dgm:t>
        <a:bodyPr/>
        <a:lstStyle/>
        <a:p>
          <a:endParaRPr lang="cs-CZ"/>
        </a:p>
      </dgm:t>
    </dgm:pt>
    <dgm:pt modelId="{2014EFE3-AFF7-45FD-9BB3-06911B155C8C}">
      <dgm:prSet/>
      <dgm:spPr/>
      <dgm:t>
        <a:bodyPr/>
        <a:lstStyle/>
        <a:p>
          <a:r>
            <a:rPr lang="cs-CZ" b="1" dirty="0"/>
            <a:t>Dotazníky pro monitoring a nastavení LDS</a:t>
          </a:r>
        </a:p>
      </dgm:t>
    </dgm:pt>
    <dgm:pt modelId="{73C0B399-0C6B-4C03-96A2-8D563A41590F}" type="parTrans" cxnId="{060DB0A2-3A74-4EDC-8C62-811D6F352D78}">
      <dgm:prSet/>
      <dgm:spPr/>
      <dgm:t>
        <a:bodyPr/>
        <a:lstStyle/>
        <a:p>
          <a:endParaRPr lang="cs-CZ"/>
        </a:p>
      </dgm:t>
    </dgm:pt>
    <dgm:pt modelId="{A95A214F-4383-401C-A6E6-3EB799F6C83C}" type="sibTrans" cxnId="{060DB0A2-3A74-4EDC-8C62-811D6F352D78}">
      <dgm:prSet/>
      <dgm:spPr/>
      <dgm:t>
        <a:bodyPr/>
        <a:lstStyle/>
        <a:p>
          <a:endParaRPr lang="cs-CZ"/>
        </a:p>
      </dgm:t>
    </dgm:pt>
    <dgm:pt modelId="{D1584D0D-AB12-4F44-8552-62B1494835C3}">
      <dgm:prSet/>
      <dgm:spPr/>
      <dgm:t>
        <a:bodyPr/>
        <a:lstStyle/>
        <a:p>
          <a:r>
            <a:rPr lang="cs-CZ" b="1" dirty="0"/>
            <a:t>Změny prostředí a příležitosti</a:t>
          </a:r>
        </a:p>
      </dgm:t>
    </dgm:pt>
    <dgm:pt modelId="{E543DB74-1111-4BCB-BA73-BC39CDBF35A3}" type="parTrans" cxnId="{322A8115-E7E5-4061-8675-5E283470EB14}">
      <dgm:prSet/>
      <dgm:spPr/>
      <dgm:t>
        <a:bodyPr/>
        <a:lstStyle/>
        <a:p>
          <a:endParaRPr lang="cs-CZ"/>
        </a:p>
      </dgm:t>
    </dgm:pt>
    <dgm:pt modelId="{E58B2345-F168-4842-9B85-1C3D46681937}" type="sibTrans" cxnId="{322A8115-E7E5-4061-8675-5E283470EB14}">
      <dgm:prSet/>
      <dgm:spPr/>
      <dgm:t>
        <a:bodyPr/>
        <a:lstStyle/>
        <a:p>
          <a:endParaRPr lang="cs-CZ"/>
        </a:p>
      </dgm:t>
    </dgm:pt>
    <dgm:pt modelId="{DF94C60A-3F12-429B-8CB0-B6D505F61E32}" type="pres">
      <dgm:prSet presAssocID="{2B2BE79A-FA4F-43DD-A4A9-DAD7DE41A566}" presName="linearFlow" presStyleCnt="0">
        <dgm:presLayoutVars>
          <dgm:dir/>
          <dgm:resizeHandles val="exact"/>
        </dgm:presLayoutVars>
      </dgm:prSet>
      <dgm:spPr/>
    </dgm:pt>
    <dgm:pt modelId="{24D9A834-11CB-4B14-BD41-594F9AF2E740}" type="pres">
      <dgm:prSet presAssocID="{DC6B8214-D66B-4EC2-99FE-231919EFAA39}" presName="composite" presStyleCnt="0"/>
      <dgm:spPr/>
    </dgm:pt>
    <dgm:pt modelId="{DF68DBE8-FBDC-4271-B1CC-193A56DFF0E4}" type="pres">
      <dgm:prSet presAssocID="{DC6B8214-D66B-4EC2-99FE-231919EFAA39}" presName="imgShp" presStyleLbl="fgImgPlace1" presStyleIdx="0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1692C9F0-2710-46A1-8758-045D976329E6}" type="pres">
      <dgm:prSet presAssocID="{DC6B8214-D66B-4EC2-99FE-231919EFAA39}" presName="txShp" presStyleLbl="node1" presStyleIdx="0" presStyleCnt="8">
        <dgm:presLayoutVars>
          <dgm:bulletEnabled val="1"/>
        </dgm:presLayoutVars>
      </dgm:prSet>
      <dgm:spPr/>
    </dgm:pt>
    <dgm:pt modelId="{9B981C17-5A0A-4BAF-96BA-06903ABDA7A8}" type="pres">
      <dgm:prSet presAssocID="{BCF3FB58-FCDB-46CD-AA1F-626F9E885CD0}" presName="spacing" presStyleCnt="0"/>
      <dgm:spPr/>
    </dgm:pt>
    <dgm:pt modelId="{6727827E-E1D1-44A7-B069-61E60CCAA3C3}" type="pres">
      <dgm:prSet presAssocID="{EAA85123-21FA-4C51-907F-907B75680E08}" presName="composite" presStyleCnt="0"/>
      <dgm:spPr/>
    </dgm:pt>
    <dgm:pt modelId="{E98829BB-481A-4F2F-BAE4-735725952D40}" type="pres">
      <dgm:prSet presAssocID="{EAA85123-21FA-4C51-907F-907B75680E08}" presName="imgShp" presStyleLbl="fgImgPlace1" presStyleIdx="1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2B9FC680-2E8C-4F98-BBF6-2D7EE22BB0B5}" type="pres">
      <dgm:prSet presAssocID="{EAA85123-21FA-4C51-907F-907B75680E08}" presName="txShp" presStyleLbl="node1" presStyleIdx="1" presStyleCnt="8">
        <dgm:presLayoutVars>
          <dgm:bulletEnabled val="1"/>
        </dgm:presLayoutVars>
      </dgm:prSet>
      <dgm:spPr/>
    </dgm:pt>
    <dgm:pt modelId="{ADB649EA-6B56-4395-B840-2D95FF53D69E}" type="pres">
      <dgm:prSet presAssocID="{5902431B-57CE-4FF6-A49D-2687DF701584}" presName="spacing" presStyleCnt="0"/>
      <dgm:spPr/>
    </dgm:pt>
    <dgm:pt modelId="{EC571E31-4494-4D42-B20E-223863413593}" type="pres">
      <dgm:prSet presAssocID="{37ED6E9A-DDA3-47BB-9E30-03E8F59D111B}" presName="composite" presStyleCnt="0"/>
      <dgm:spPr/>
    </dgm:pt>
    <dgm:pt modelId="{AC542757-92AA-4332-B140-34961570F6B6}" type="pres">
      <dgm:prSet presAssocID="{37ED6E9A-DDA3-47BB-9E30-03E8F59D111B}" presName="imgShp" presStyleLbl="fgImgPlace1" presStyleIdx="2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AE69691F-14BB-4D2B-8CAA-F50A9EDE12D4}" type="pres">
      <dgm:prSet presAssocID="{37ED6E9A-DDA3-47BB-9E30-03E8F59D111B}" presName="txShp" presStyleLbl="node1" presStyleIdx="2" presStyleCnt="8">
        <dgm:presLayoutVars>
          <dgm:bulletEnabled val="1"/>
        </dgm:presLayoutVars>
      </dgm:prSet>
      <dgm:spPr/>
    </dgm:pt>
    <dgm:pt modelId="{2EA8D764-82ED-40E3-9212-F40369809AD9}" type="pres">
      <dgm:prSet presAssocID="{61BD4552-C3F7-4351-8582-AFA588C7BEB9}" presName="spacing" presStyleCnt="0"/>
      <dgm:spPr/>
    </dgm:pt>
    <dgm:pt modelId="{EEB4733E-5B8A-4164-B993-2F892196C333}" type="pres">
      <dgm:prSet presAssocID="{0F89105B-798F-43B8-BCD9-B0D3DE1B2CB4}" presName="composite" presStyleCnt="0"/>
      <dgm:spPr/>
    </dgm:pt>
    <dgm:pt modelId="{D312015F-FFE6-4DAF-B6DB-ECBA8511D666}" type="pres">
      <dgm:prSet presAssocID="{0F89105B-798F-43B8-BCD9-B0D3DE1B2CB4}" presName="imgShp" presStyleLbl="fgImgPlace1" presStyleIdx="3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9D822952-40D4-4718-9C37-5ACB303951FA}" type="pres">
      <dgm:prSet presAssocID="{0F89105B-798F-43B8-BCD9-B0D3DE1B2CB4}" presName="txShp" presStyleLbl="node1" presStyleIdx="3" presStyleCnt="8">
        <dgm:presLayoutVars>
          <dgm:bulletEnabled val="1"/>
        </dgm:presLayoutVars>
      </dgm:prSet>
      <dgm:spPr/>
    </dgm:pt>
    <dgm:pt modelId="{953B843C-72AA-40DE-B22E-ECB4968DC0C5}" type="pres">
      <dgm:prSet presAssocID="{85A5E57F-BCCC-4494-A8C2-56A477E19BAD}" presName="spacing" presStyleCnt="0"/>
      <dgm:spPr/>
    </dgm:pt>
    <dgm:pt modelId="{4225BF7A-C425-419C-9F56-A843F7EE6BB0}" type="pres">
      <dgm:prSet presAssocID="{D196B6C3-1C5B-49D0-9248-9CD3B2139006}" presName="composite" presStyleCnt="0"/>
      <dgm:spPr/>
    </dgm:pt>
    <dgm:pt modelId="{9F3ACB35-E193-47C7-8ADC-7430727E8A29}" type="pres">
      <dgm:prSet presAssocID="{D196B6C3-1C5B-49D0-9248-9CD3B2139006}" presName="imgShp" presStyleLbl="fgImgPlace1" presStyleIdx="4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33932FDB-23CE-4884-821F-BEEE69B92E05}" type="pres">
      <dgm:prSet presAssocID="{D196B6C3-1C5B-49D0-9248-9CD3B2139006}" presName="txShp" presStyleLbl="node1" presStyleIdx="4" presStyleCnt="8">
        <dgm:presLayoutVars>
          <dgm:bulletEnabled val="1"/>
        </dgm:presLayoutVars>
      </dgm:prSet>
      <dgm:spPr/>
    </dgm:pt>
    <dgm:pt modelId="{BA2E799E-97EC-4A7A-BF73-383F6CE8739E}" type="pres">
      <dgm:prSet presAssocID="{FC8694AB-B08E-446C-B654-04938BBFE9AC}" presName="spacing" presStyleCnt="0"/>
      <dgm:spPr/>
    </dgm:pt>
    <dgm:pt modelId="{B6933758-A407-4976-8146-BEC6D5613F8A}" type="pres">
      <dgm:prSet presAssocID="{45EFA1CC-C5B2-4B10-9FED-BAC9FE94BD5F}" presName="composite" presStyleCnt="0"/>
      <dgm:spPr/>
    </dgm:pt>
    <dgm:pt modelId="{DBDDCCC0-6478-44A2-846B-72B117789E69}" type="pres">
      <dgm:prSet presAssocID="{45EFA1CC-C5B2-4B10-9FED-BAC9FE94BD5F}" presName="imgShp" presStyleLbl="fgImgPlace1" presStyleIdx="5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13D81487-714E-4FE1-9106-71F5F3110CAA}" type="pres">
      <dgm:prSet presAssocID="{45EFA1CC-C5B2-4B10-9FED-BAC9FE94BD5F}" presName="txShp" presStyleLbl="node1" presStyleIdx="5" presStyleCnt="8">
        <dgm:presLayoutVars>
          <dgm:bulletEnabled val="1"/>
        </dgm:presLayoutVars>
      </dgm:prSet>
      <dgm:spPr/>
    </dgm:pt>
    <dgm:pt modelId="{25E817C6-E1E1-4E63-ABFE-F7FA34035BCD}" type="pres">
      <dgm:prSet presAssocID="{FD93F93C-81F5-4D2D-9138-0C05C221072A}" presName="spacing" presStyleCnt="0"/>
      <dgm:spPr/>
    </dgm:pt>
    <dgm:pt modelId="{DF1DCBC1-E8A3-4027-BD34-9D90C6EC8F28}" type="pres">
      <dgm:prSet presAssocID="{2014EFE3-AFF7-45FD-9BB3-06911B155C8C}" presName="composite" presStyleCnt="0"/>
      <dgm:spPr/>
    </dgm:pt>
    <dgm:pt modelId="{0E6EC491-8F71-4520-B071-C3580BE43FF1}" type="pres">
      <dgm:prSet presAssocID="{2014EFE3-AFF7-45FD-9BB3-06911B155C8C}" presName="imgShp" presStyleLbl="fgImgPlace1" presStyleIdx="6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832B4AEC-4DC4-4AF4-994F-EFE9C9F2C60E}" type="pres">
      <dgm:prSet presAssocID="{2014EFE3-AFF7-45FD-9BB3-06911B155C8C}" presName="txShp" presStyleLbl="node1" presStyleIdx="6" presStyleCnt="8">
        <dgm:presLayoutVars>
          <dgm:bulletEnabled val="1"/>
        </dgm:presLayoutVars>
      </dgm:prSet>
      <dgm:spPr/>
    </dgm:pt>
    <dgm:pt modelId="{975CF184-037E-46B1-A2B5-30EBFE8D701A}" type="pres">
      <dgm:prSet presAssocID="{A95A214F-4383-401C-A6E6-3EB799F6C83C}" presName="spacing" presStyleCnt="0"/>
      <dgm:spPr/>
    </dgm:pt>
    <dgm:pt modelId="{DD632050-0E3C-4540-9D70-927A965E089E}" type="pres">
      <dgm:prSet presAssocID="{D1584D0D-AB12-4F44-8552-62B1494835C3}" presName="composite" presStyleCnt="0"/>
      <dgm:spPr/>
    </dgm:pt>
    <dgm:pt modelId="{5040C1CF-24C4-452E-9033-A586178174BA}" type="pres">
      <dgm:prSet presAssocID="{D1584D0D-AB12-4F44-8552-62B1494835C3}" presName="imgShp" presStyleLbl="fgImgPlace1" presStyleIdx="7" presStyleCnt="8"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18A5A15F-25DF-4454-963C-23410771033C}" type="pres">
      <dgm:prSet presAssocID="{D1584D0D-AB12-4F44-8552-62B1494835C3}" presName="txShp" presStyleLbl="node1" presStyleIdx="7" presStyleCnt="8">
        <dgm:presLayoutVars>
          <dgm:bulletEnabled val="1"/>
        </dgm:presLayoutVars>
      </dgm:prSet>
      <dgm:spPr/>
    </dgm:pt>
  </dgm:ptLst>
  <dgm:cxnLst>
    <dgm:cxn modelId="{D150D411-D616-4424-A79F-0075F5491593}" type="presOf" srcId="{2B2BE79A-FA4F-43DD-A4A9-DAD7DE41A566}" destId="{DF94C60A-3F12-429B-8CB0-B6D505F61E32}" srcOrd="0" destOrd="0" presId="urn:microsoft.com/office/officeart/2005/8/layout/vList3"/>
    <dgm:cxn modelId="{322A8115-E7E5-4061-8675-5E283470EB14}" srcId="{2B2BE79A-FA4F-43DD-A4A9-DAD7DE41A566}" destId="{D1584D0D-AB12-4F44-8552-62B1494835C3}" srcOrd="7" destOrd="0" parTransId="{E543DB74-1111-4BCB-BA73-BC39CDBF35A3}" sibTransId="{E58B2345-F168-4842-9B85-1C3D46681937}"/>
    <dgm:cxn modelId="{546C171B-9EF3-4E43-B51B-23C1F86795D9}" type="presOf" srcId="{EAA85123-21FA-4C51-907F-907B75680E08}" destId="{2B9FC680-2E8C-4F98-BBF6-2D7EE22BB0B5}" srcOrd="0" destOrd="0" presId="urn:microsoft.com/office/officeart/2005/8/layout/vList3"/>
    <dgm:cxn modelId="{58229F1D-0170-4E2F-AB93-7F16A72B4A54}" srcId="{2B2BE79A-FA4F-43DD-A4A9-DAD7DE41A566}" destId="{37ED6E9A-DDA3-47BB-9E30-03E8F59D111B}" srcOrd="2" destOrd="0" parTransId="{5C2AD3AE-935A-4DAC-94D6-2E24660C7DF1}" sibTransId="{61BD4552-C3F7-4351-8582-AFA588C7BEB9}"/>
    <dgm:cxn modelId="{D968FE36-A79A-4A4F-A62B-14A3172C2755}" srcId="{2B2BE79A-FA4F-43DD-A4A9-DAD7DE41A566}" destId="{0F89105B-798F-43B8-BCD9-B0D3DE1B2CB4}" srcOrd="3" destOrd="0" parTransId="{6E10E77C-A038-4C59-8E22-0228D6FCEECC}" sibTransId="{85A5E57F-BCCC-4494-A8C2-56A477E19BAD}"/>
    <dgm:cxn modelId="{661BE05F-F715-45EE-B942-F3867E8FA34A}" type="presOf" srcId="{DC6B8214-D66B-4EC2-99FE-231919EFAA39}" destId="{1692C9F0-2710-46A1-8758-045D976329E6}" srcOrd="0" destOrd="0" presId="urn:microsoft.com/office/officeart/2005/8/layout/vList3"/>
    <dgm:cxn modelId="{BEDB5A65-04FF-4687-B342-CA95FBF49E76}" srcId="{2B2BE79A-FA4F-43DD-A4A9-DAD7DE41A566}" destId="{D196B6C3-1C5B-49D0-9248-9CD3B2139006}" srcOrd="4" destOrd="0" parTransId="{54ED9F51-CB0E-45B6-B2EA-21E340B93214}" sibTransId="{FC8694AB-B08E-446C-B654-04938BBFE9AC}"/>
    <dgm:cxn modelId="{05B29457-8743-4560-9AC2-E1F964888AD3}" type="presOf" srcId="{D1584D0D-AB12-4F44-8552-62B1494835C3}" destId="{18A5A15F-25DF-4454-963C-23410771033C}" srcOrd="0" destOrd="0" presId="urn:microsoft.com/office/officeart/2005/8/layout/vList3"/>
    <dgm:cxn modelId="{2033F87E-459A-4E88-A17B-259084D2AE3D}" type="presOf" srcId="{0F89105B-798F-43B8-BCD9-B0D3DE1B2CB4}" destId="{9D822952-40D4-4718-9C37-5ACB303951FA}" srcOrd="0" destOrd="0" presId="urn:microsoft.com/office/officeart/2005/8/layout/vList3"/>
    <dgm:cxn modelId="{89286E8A-5FCC-4114-A2A1-53C800891102}" srcId="{2B2BE79A-FA4F-43DD-A4A9-DAD7DE41A566}" destId="{DC6B8214-D66B-4EC2-99FE-231919EFAA39}" srcOrd="0" destOrd="0" parTransId="{E09F1FA0-B21C-45E8-8C71-94F33E64F66F}" sibTransId="{BCF3FB58-FCDB-46CD-AA1F-626F9E885CD0}"/>
    <dgm:cxn modelId="{0184D08E-4084-40EA-8778-A5AADB7F90CE}" type="presOf" srcId="{45EFA1CC-C5B2-4B10-9FED-BAC9FE94BD5F}" destId="{13D81487-714E-4FE1-9106-71F5F3110CAA}" srcOrd="0" destOrd="0" presId="urn:microsoft.com/office/officeart/2005/8/layout/vList3"/>
    <dgm:cxn modelId="{C01C5495-3A03-4055-9835-EBD7C91A6D3C}" type="presOf" srcId="{37ED6E9A-DDA3-47BB-9E30-03E8F59D111B}" destId="{AE69691F-14BB-4D2B-8CAA-F50A9EDE12D4}" srcOrd="0" destOrd="0" presId="urn:microsoft.com/office/officeart/2005/8/layout/vList3"/>
    <dgm:cxn modelId="{36B3DC97-510B-47FE-B663-AE7DE652B65C}" srcId="{2B2BE79A-FA4F-43DD-A4A9-DAD7DE41A566}" destId="{45EFA1CC-C5B2-4B10-9FED-BAC9FE94BD5F}" srcOrd="5" destOrd="0" parTransId="{8E88AEB8-81F9-46D1-B42A-5244F0AD2FDE}" sibTransId="{FD93F93C-81F5-4D2D-9138-0C05C221072A}"/>
    <dgm:cxn modelId="{546E539E-A0D6-4DFD-B080-C69D2E45F107}" type="presOf" srcId="{D196B6C3-1C5B-49D0-9248-9CD3B2139006}" destId="{33932FDB-23CE-4884-821F-BEEE69B92E05}" srcOrd="0" destOrd="0" presId="urn:microsoft.com/office/officeart/2005/8/layout/vList3"/>
    <dgm:cxn modelId="{060DB0A2-3A74-4EDC-8C62-811D6F352D78}" srcId="{2B2BE79A-FA4F-43DD-A4A9-DAD7DE41A566}" destId="{2014EFE3-AFF7-45FD-9BB3-06911B155C8C}" srcOrd="6" destOrd="0" parTransId="{73C0B399-0C6B-4C03-96A2-8D563A41590F}" sibTransId="{A95A214F-4383-401C-A6E6-3EB799F6C83C}"/>
    <dgm:cxn modelId="{E5A863A4-2FE6-4663-8817-F6EB8727E154}" srcId="{2B2BE79A-FA4F-43DD-A4A9-DAD7DE41A566}" destId="{EAA85123-21FA-4C51-907F-907B75680E08}" srcOrd="1" destOrd="0" parTransId="{FAF203F8-161F-4125-9E2F-03A266AB8FEF}" sibTransId="{5902431B-57CE-4FF6-A49D-2687DF701584}"/>
    <dgm:cxn modelId="{325CACF9-D8E5-4B30-BE21-2AC1C91193A5}" type="presOf" srcId="{2014EFE3-AFF7-45FD-9BB3-06911B155C8C}" destId="{832B4AEC-4DC4-4AF4-994F-EFE9C9F2C60E}" srcOrd="0" destOrd="0" presId="urn:microsoft.com/office/officeart/2005/8/layout/vList3"/>
    <dgm:cxn modelId="{DC28DD33-F9A8-49B7-BC2D-14F5C27C0A1A}" type="presParOf" srcId="{DF94C60A-3F12-429B-8CB0-B6D505F61E32}" destId="{24D9A834-11CB-4B14-BD41-594F9AF2E740}" srcOrd="0" destOrd="0" presId="urn:microsoft.com/office/officeart/2005/8/layout/vList3"/>
    <dgm:cxn modelId="{D27ECD88-335D-4728-B221-1229F4CDCA98}" type="presParOf" srcId="{24D9A834-11CB-4B14-BD41-594F9AF2E740}" destId="{DF68DBE8-FBDC-4271-B1CC-193A56DFF0E4}" srcOrd="0" destOrd="0" presId="urn:microsoft.com/office/officeart/2005/8/layout/vList3"/>
    <dgm:cxn modelId="{E960F71B-C187-4730-978D-DBE9526B0CAC}" type="presParOf" srcId="{24D9A834-11CB-4B14-BD41-594F9AF2E740}" destId="{1692C9F0-2710-46A1-8758-045D976329E6}" srcOrd="1" destOrd="0" presId="urn:microsoft.com/office/officeart/2005/8/layout/vList3"/>
    <dgm:cxn modelId="{86C6B425-F72D-4C67-96FC-370D33959ED7}" type="presParOf" srcId="{DF94C60A-3F12-429B-8CB0-B6D505F61E32}" destId="{9B981C17-5A0A-4BAF-96BA-06903ABDA7A8}" srcOrd="1" destOrd="0" presId="urn:microsoft.com/office/officeart/2005/8/layout/vList3"/>
    <dgm:cxn modelId="{55B19632-B896-42D8-BB1B-B81A8CFDE448}" type="presParOf" srcId="{DF94C60A-3F12-429B-8CB0-B6D505F61E32}" destId="{6727827E-E1D1-44A7-B069-61E60CCAA3C3}" srcOrd="2" destOrd="0" presId="urn:microsoft.com/office/officeart/2005/8/layout/vList3"/>
    <dgm:cxn modelId="{ECA783B2-FADC-45AF-82AE-A8556D9B59C5}" type="presParOf" srcId="{6727827E-E1D1-44A7-B069-61E60CCAA3C3}" destId="{E98829BB-481A-4F2F-BAE4-735725952D40}" srcOrd="0" destOrd="0" presId="urn:microsoft.com/office/officeart/2005/8/layout/vList3"/>
    <dgm:cxn modelId="{AA757368-B973-41C2-A583-07A1D1F4B92F}" type="presParOf" srcId="{6727827E-E1D1-44A7-B069-61E60CCAA3C3}" destId="{2B9FC680-2E8C-4F98-BBF6-2D7EE22BB0B5}" srcOrd="1" destOrd="0" presId="urn:microsoft.com/office/officeart/2005/8/layout/vList3"/>
    <dgm:cxn modelId="{58E1DE29-490A-4837-93DE-995913D90ABF}" type="presParOf" srcId="{DF94C60A-3F12-429B-8CB0-B6D505F61E32}" destId="{ADB649EA-6B56-4395-B840-2D95FF53D69E}" srcOrd="3" destOrd="0" presId="urn:microsoft.com/office/officeart/2005/8/layout/vList3"/>
    <dgm:cxn modelId="{748DD48A-73D4-4885-9115-3ACD22445CD5}" type="presParOf" srcId="{DF94C60A-3F12-429B-8CB0-B6D505F61E32}" destId="{EC571E31-4494-4D42-B20E-223863413593}" srcOrd="4" destOrd="0" presId="urn:microsoft.com/office/officeart/2005/8/layout/vList3"/>
    <dgm:cxn modelId="{590F26FA-DB85-4ECE-A7BC-105BE9514DB0}" type="presParOf" srcId="{EC571E31-4494-4D42-B20E-223863413593}" destId="{AC542757-92AA-4332-B140-34961570F6B6}" srcOrd="0" destOrd="0" presId="urn:microsoft.com/office/officeart/2005/8/layout/vList3"/>
    <dgm:cxn modelId="{0271D307-206A-4C3E-9DF6-0F825E43DBB8}" type="presParOf" srcId="{EC571E31-4494-4D42-B20E-223863413593}" destId="{AE69691F-14BB-4D2B-8CAA-F50A9EDE12D4}" srcOrd="1" destOrd="0" presId="urn:microsoft.com/office/officeart/2005/8/layout/vList3"/>
    <dgm:cxn modelId="{45133AD0-A64C-4E43-B317-582E4F9FEFEC}" type="presParOf" srcId="{DF94C60A-3F12-429B-8CB0-B6D505F61E32}" destId="{2EA8D764-82ED-40E3-9212-F40369809AD9}" srcOrd="5" destOrd="0" presId="urn:microsoft.com/office/officeart/2005/8/layout/vList3"/>
    <dgm:cxn modelId="{6A64298A-AE09-482B-9BDD-52726BED8F08}" type="presParOf" srcId="{DF94C60A-3F12-429B-8CB0-B6D505F61E32}" destId="{EEB4733E-5B8A-4164-B993-2F892196C333}" srcOrd="6" destOrd="0" presId="urn:microsoft.com/office/officeart/2005/8/layout/vList3"/>
    <dgm:cxn modelId="{A31BDBDB-4CCA-4790-BB69-27792671A4AB}" type="presParOf" srcId="{EEB4733E-5B8A-4164-B993-2F892196C333}" destId="{D312015F-FFE6-4DAF-B6DB-ECBA8511D666}" srcOrd="0" destOrd="0" presId="urn:microsoft.com/office/officeart/2005/8/layout/vList3"/>
    <dgm:cxn modelId="{8D609FBA-6111-435D-9F54-FFFB4CE48D2C}" type="presParOf" srcId="{EEB4733E-5B8A-4164-B993-2F892196C333}" destId="{9D822952-40D4-4718-9C37-5ACB303951FA}" srcOrd="1" destOrd="0" presId="urn:microsoft.com/office/officeart/2005/8/layout/vList3"/>
    <dgm:cxn modelId="{07F776C3-6ECA-4D53-9C18-9F037D400B68}" type="presParOf" srcId="{DF94C60A-3F12-429B-8CB0-B6D505F61E32}" destId="{953B843C-72AA-40DE-B22E-ECB4968DC0C5}" srcOrd="7" destOrd="0" presId="urn:microsoft.com/office/officeart/2005/8/layout/vList3"/>
    <dgm:cxn modelId="{94406B9A-4588-48D8-B1B7-BE7B88A8AD74}" type="presParOf" srcId="{DF94C60A-3F12-429B-8CB0-B6D505F61E32}" destId="{4225BF7A-C425-419C-9F56-A843F7EE6BB0}" srcOrd="8" destOrd="0" presId="urn:microsoft.com/office/officeart/2005/8/layout/vList3"/>
    <dgm:cxn modelId="{BB1198D9-AC63-462F-93D5-9CFFDE0AD584}" type="presParOf" srcId="{4225BF7A-C425-419C-9F56-A843F7EE6BB0}" destId="{9F3ACB35-E193-47C7-8ADC-7430727E8A29}" srcOrd="0" destOrd="0" presId="urn:microsoft.com/office/officeart/2005/8/layout/vList3"/>
    <dgm:cxn modelId="{090B6C7A-232B-4314-83BA-F266CA36F98B}" type="presParOf" srcId="{4225BF7A-C425-419C-9F56-A843F7EE6BB0}" destId="{33932FDB-23CE-4884-821F-BEEE69B92E05}" srcOrd="1" destOrd="0" presId="urn:microsoft.com/office/officeart/2005/8/layout/vList3"/>
    <dgm:cxn modelId="{B9A6E594-953B-44D6-9B1F-19CF36560AD6}" type="presParOf" srcId="{DF94C60A-3F12-429B-8CB0-B6D505F61E32}" destId="{BA2E799E-97EC-4A7A-BF73-383F6CE8739E}" srcOrd="9" destOrd="0" presId="urn:microsoft.com/office/officeart/2005/8/layout/vList3"/>
    <dgm:cxn modelId="{C9A3BFDB-E27D-4A52-82B4-63B93A66F333}" type="presParOf" srcId="{DF94C60A-3F12-429B-8CB0-B6D505F61E32}" destId="{B6933758-A407-4976-8146-BEC6D5613F8A}" srcOrd="10" destOrd="0" presId="urn:microsoft.com/office/officeart/2005/8/layout/vList3"/>
    <dgm:cxn modelId="{30E3B9C3-4566-4340-813E-2EBD13C507F7}" type="presParOf" srcId="{B6933758-A407-4976-8146-BEC6D5613F8A}" destId="{DBDDCCC0-6478-44A2-846B-72B117789E69}" srcOrd="0" destOrd="0" presId="urn:microsoft.com/office/officeart/2005/8/layout/vList3"/>
    <dgm:cxn modelId="{F9C35353-87E7-44A3-980C-6C0412AA7B9C}" type="presParOf" srcId="{B6933758-A407-4976-8146-BEC6D5613F8A}" destId="{13D81487-714E-4FE1-9106-71F5F3110CAA}" srcOrd="1" destOrd="0" presId="urn:microsoft.com/office/officeart/2005/8/layout/vList3"/>
    <dgm:cxn modelId="{11157A45-45E1-4218-8AAE-6AFAC694C28E}" type="presParOf" srcId="{DF94C60A-3F12-429B-8CB0-B6D505F61E32}" destId="{25E817C6-E1E1-4E63-ABFE-F7FA34035BCD}" srcOrd="11" destOrd="0" presId="urn:microsoft.com/office/officeart/2005/8/layout/vList3"/>
    <dgm:cxn modelId="{4BDF1E8C-CD6A-4E4A-9027-B4DBC77F1F53}" type="presParOf" srcId="{DF94C60A-3F12-429B-8CB0-B6D505F61E32}" destId="{DF1DCBC1-E8A3-4027-BD34-9D90C6EC8F28}" srcOrd="12" destOrd="0" presId="urn:microsoft.com/office/officeart/2005/8/layout/vList3"/>
    <dgm:cxn modelId="{2C4DC547-A620-4AD5-A991-836421F28286}" type="presParOf" srcId="{DF1DCBC1-E8A3-4027-BD34-9D90C6EC8F28}" destId="{0E6EC491-8F71-4520-B071-C3580BE43FF1}" srcOrd="0" destOrd="0" presId="urn:microsoft.com/office/officeart/2005/8/layout/vList3"/>
    <dgm:cxn modelId="{E495208F-9381-4107-92F0-50A4F7145500}" type="presParOf" srcId="{DF1DCBC1-E8A3-4027-BD34-9D90C6EC8F28}" destId="{832B4AEC-4DC4-4AF4-994F-EFE9C9F2C60E}" srcOrd="1" destOrd="0" presId="urn:microsoft.com/office/officeart/2005/8/layout/vList3"/>
    <dgm:cxn modelId="{080B4523-A3CF-4741-A3B8-D3292F8677D4}" type="presParOf" srcId="{DF94C60A-3F12-429B-8CB0-B6D505F61E32}" destId="{975CF184-037E-46B1-A2B5-30EBFE8D701A}" srcOrd="13" destOrd="0" presId="urn:microsoft.com/office/officeart/2005/8/layout/vList3"/>
    <dgm:cxn modelId="{B3D4DAEA-3708-481E-AB89-AE709F1B3E01}" type="presParOf" srcId="{DF94C60A-3F12-429B-8CB0-B6D505F61E32}" destId="{DD632050-0E3C-4540-9D70-927A965E089E}" srcOrd="14" destOrd="0" presId="urn:microsoft.com/office/officeart/2005/8/layout/vList3"/>
    <dgm:cxn modelId="{88CA5248-0DDE-4279-9B52-1158EF151ECF}" type="presParOf" srcId="{DD632050-0E3C-4540-9D70-927A965E089E}" destId="{5040C1CF-24C4-452E-9033-A586178174BA}" srcOrd="0" destOrd="0" presId="urn:microsoft.com/office/officeart/2005/8/layout/vList3"/>
    <dgm:cxn modelId="{312900A1-2E63-49B4-BE82-BB864247B384}" type="presParOf" srcId="{DD632050-0E3C-4540-9D70-927A965E089E}" destId="{18A5A15F-25DF-4454-963C-23410771033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1E5A21-EC3A-447F-851D-C7550FB6A8FE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cs-CZ"/>
        </a:p>
      </dgm:t>
    </dgm:pt>
    <dgm:pt modelId="{DBD18BC3-67EC-4AE8-A748-CA22E71CB583}">
      <dgm:prSet/>
      <dgm:spPr/>
      <dgm:t>
        <a:bodyPr/>
        <a:lstStyle/>
        <a:p>
          <a:r>
            <a:rPr lang="cs-CZ"/>
            <a:t>Změna partnera</a:t>
          </a:r>
        </a:p>
      </dgm:t>
    </dgm:pt>
    <dgm:pt modelId="{82139384-6F04-4851-AB2A-11FE380F7115}" type="parTrans" cxnId="{83A874BE-94AA-42FB-B4F8-5D0F53DD2BB1}">
      <dgm:prSet/>
      <dgm:spPr/>
      <dgm:t>
        <a:bodyPr/>
        <a:lstStyle/>
        <a:p>
          <a:endParaRPr lang="cs-CZ"/>
        </a:p>
      </dgm:t>
    </dgm:pt>
    <dgm:pt modelId="{0F3BE709-E9D4-4F5A-B6F6-9FB0075A6AC6}" type="sibTrans" cxnId="{83A874BE-94AA-42FB-B4F8-5D0F53DD2BB1}">
      <dgm:prSet/>
      <dgm:spPr/>
      <dgm:t>
        <a:bodyPr/>
        <a:lstStyle/>
        <a:p>
          <a:endParaRPr lang="cs-CZ"/>
        </a:p>
      </dgm:t>
    </dgm:pt>
    <dgm:pt modelId="{3BBBFCCA-110A-48F3-BF82-A6AE589D62FD}">
      <dgm:prSet/>
      <dgm:spPr/>
      <dgm:t>
        <a:bodyPr/>
        <a:lstStyle/>
        <a:p>
          <a:r>
            <a:rPr lang="cs-CZ"/>
            <a:t>Zněna rozsahu dat</a:t>
          </a:r>
        </a:p>
      </dgm:t>
    </dgm:pt>
    <dgm:pt modelId="{9B14A899-8B2B-4FB1-A028-84C678F36379}" type="parTrans" cxnId="{FCBBD078-4E71-418C-99E0-CA2E7101BC52}">
      <dgm:prSet/>
      <dgm:spPr/>
      <dgm:t>
        <a:bodyPr/>
        <a:lstStyle/>
        <a:p>
          <a:endParaRPr lang="cs-CZ"/>
        </a:p>
      </dgm:t>
    </dgm:pt>
    <dgm:pt modelId="{CE66876A-5898-4460-B049-226CFF1C3E0C}" type="sibTrans" cxnId="{FCBBD078-4E71-418C-99E0-CA2E7101BC52}">
      <dgm:prSet/>
      <dgm:spPr/>
      <dgm:t>
        <a:bodyPr/>
        <a:lstStyle/>
        <a:p>
          <a:endParaRPr lang="cs-CZ"/>
        </a:p>
      </dgm:t>
    </dgm:pt>
    <dgm:pt modelId="{35FD26B8-2743-4C49-A90F-35F5926D6DB5}">
      <dgm:prSet/>
      <dgm:spPr/>
      <dgm:t>
        <a:bodyPr/>
        <a:lstStyle/>
        <a:p>
          <a:r>
            <a:rPr lang="cs-CZ" dirty="0"/>
            <a:t>Oblast podpory LDS</a:t>
          </a:r>
        </a:p>
      </dgm:t>
    </dgm:pt>
    <dgm:pt modelId="{4A5F7496-7E79-44C1-9B34-12207FBDC754}" type="parTrans" cxnId="{9DBF807C-EEB2-480A-90EE-90F8436DD919}">
      <dgm:prSet/>
      <dgm:spPr/>
      <dgm:t>
        <a:bodyPr/>
        <a:lstStyle/>
        <a:p>
          <a:endParaRPr lang="cs-CZ"/>
        </a:p>
      </dgm:t>
    </dgm:pt>
    <dgm:pt modelId="{6481B019-A265-4E1F-9563-6F640A17FA20}" type="sibTrans" cxnId="{9DBF807C-EEB2-480A-90EE-90F8436DD919}">
      <dgm:prSet/>
      <dgm:spPr/>
      <dgm:t>
        <a:bodyPr/>
        <a:lstStyle/>
        <a:p>
          <a:endParaRPr lang="cs-CZ"/>
        </a:p>
      </dgm:t>
    </dgm:pt>
    <dgm:pt modelId="{1724D3D0-45E1-436F-B1FF-B6C0FE66ACD8}">
      <dgm:prSet/>
      <dgm:spPr/>
      <dgm:t>
        <a:bodyPr/>
        <a:lstStyle/>
        <a:p>
          <a:r>
            <a:rPr lang="cs-CZ" dirty="0"/>
            <a:t>Spolupráce dispečinků</a:t>
          </a:r>
        </a:p>
      </dgm:t>
    </dgm:pt>
    <dgm:pt modelId="{D7B2486F-DEB3-44C1-85FE-EED39C285D67}" type="parTrans" cxnId="{ED993A2F-2860-4C45-96BA-3CFD4B55DBF5}">
      <dgm:prSet/>
      <dgm:spPr/>
      <dgm:t>
        <a:bodyPr/>
        <a:lstStyle/>
        <a:p>
          <a:endParaRPr lang="cs-CZ"/>
        </a:p>
      </dgm:t>
    </dgm:pt>
    <dgm:pt modelId="{AA934953-A5D9-4842-897A-D9276B203946}" type="sibTrans" cxnId="{ED993A2F-2860-4C45-96BA-3CFD4B55DBF5}">
      <dgm:prSet/>
      <dgm:spPr/>
      <dgm:t>
        <a:bodyPr/>
        <a:lstStyle/>
        <a:p>
          <a:endParaRPr lang="cs-CZ"/>
        </a:p>
      </dgm:t>
    </dgm:pt>
    <dgm:pt modelId="{09890546-16D1-4AA0-AE7A-D7AA0062130E}">
      <dgm:prSet/>
      <dgm:spPr/>
      <dgm:t>
        <a:bodyPr/>
        <a:lstStyle/>
        <a:p>
          <a:r>
            <a:rPr lang="cs-CZ"/>
            <a:t>Poskytování flexibility</a:t>
          </a:r>
        </a:p>
      </dgm:t>
    </dgm:pt>
    <dgm:pt modelId="{95A821B4-8331-450E-9B40-D62A8625A623}" type="parTrans" cxnId="{79606913-71DD-4E22-AD8E-7E8C72D76127}">
      <dgm:prSet/>
      <dgm:spPr/>
      <dgm:t>
        <a:bodyPr/>
        <a:lstStyle/>
        <a:p>
          <a:endParaRPr lang="cs-CZ"/>
        </a:p>
      </dgm:t>
    </dgm:pt>
    <dgm:pt modelId="{02E0716F-4B32-4228-A42D-2A2E56C7D982}" type="sibTrans" cxnId="{79606913-71DD-4E22-AD8E-7E8C72D76127}">
      <dgm:prSet/>
      <dgm:spPr/>
      <dgm:t>
        <a:bodyPr/>
        <a:lstStyle/>
        <a:p>
          <a:endParaRPr lang="cs-CZ"/>
        </a:p>
      </dgm:t>
    </dgm:pt>
    <dgm:pt modelId="{544F89C1-243C-4BE5-B0F4-47A016F632D4}">
      <dgm:prSet/>
      <dgm:spPr/>
      <dgm:t>
        <a:bodyPr/>
        <a:lstStyle/>
        <a:p>
          <a:r>
            <a:rPr lang="cs-CZ"/>
            <a:t>Nový účastníci trhu</a:t>
          </a:r>
        </a:p>
      </dgm:t>
    </dgm:pt>
    <dgm:pt modelId="{8191C446-2E46-4444-A23A-B48756F28E71}" type="parTrans" cxnId="{ABF461AF-E115-4389-A464-627E0215C872}">
      <dgm:prSet/>
      <dgm:spPr/>
      <dgm:t>
        <a:bodyPr/>
        <a:lstStyle/>
        <a:p>
          <a:endParaRPr lang="cs-CZ"/>
        </a:p>
      </dgm:t>
    </dgm:pt>
    <dgm:pt modelId="{30D7284A-E2DA-44D9-B74A-5E24F6784573}" type="sibTrans" cxnId="{ABF461AF-E115-4389-A464-627E0215C872}">
      <dgm:prSet/>
      <dgm:spPr/>
      <dgm:t>
        <a:bodyPr/>
        <a:lstStyle/>
        <a:p>
          <a:endParaRPr lang="cs-CZ"/>
        </a:p>
      </dgm:t>
    </dgm:pt>
    <dgm:pt modelId="{1413250F-95A0-4EA1-B922-A6F11228F2BA}" type="pres">
      <dgm:prSet presAssocID="{B01E5A21-EC3A-447F-851D-C7550FB6A8FE}" presName="linear" presStyleCnt="0">
        <dgm:presLayoutVars>
          <dgm:animLvl val="lvl"/>
          <dgm:resizeHandles val="exact"/>
        </dgm:presLayoutVars>
      </dgm:prSet>
      <dgm:spPr/>
    </dgm:pt>
    <dgm:pt modelId="{897A9DCE-9E46-45A2-9510-D958605ED8E2}" type="pres">
      <dgm:prSet presAssocID="{DBD18BC3-67EC-4AE8-A748-CA22E71CB583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32BA3170-0D70-477E-9082-038A83AB0DF0}" type="pres">
      <dgm:prSet presAssocID="{0F3BE709-E9D4-4F5A-B6F6-9FB0075A6AC6}" presName="spacer" presStyleCnt="0"/>
      <dgm:spPr/>
    </dgm:pt>
    <dgm:pt modelId="{D3474318-2648-43CC-A841-0725D3FB6910}" type="pres">
      <dgm:prSet presAssocID="{3BBBFCCA-110A-48F3-BF82-A6AE589D62FD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9FA2D2FD-EE34-44B5-BFFE-BA1148CCA70A}" type="pres">
      <dgm:prSet presAssocID="{CE66876A-5898-4460-B049-226CFF1C3E0C}" presName="spacer" presStyleCnt="0"/>
      <dgm:spPr/>
    </dgm:pt>
    <dgm:pt modelId="{959953B2-8519-467B-9175-D795CE8BD083}" type="pres">
      <dgm:prSet presAssocID="{35FD26B8-2743-4C49-A90F-35F5926D6DB5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1224CA7-1180-4DEC-83E4-0099E6B477A2}" type="pres">
      <dgm:prSet presAssocID="{6481B019-A265-4E1F-9563-6F640A17FA20}" presName="spacer" presStyleCnt="0"/>
      <dgm:spPr/>
    </dgm:pt>
    <dgm:pt modelId="{851EFFAA-CFD4-4712-822F-D5417F5DA762}" type="pres">
      <dgm:prSet presAssocID="{1724D3D0-45E1-436F-B1FF-B6C0FE66ACD8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4B04966E-8769-4CBB-990A-3999F58B2BAE}" type="pres">
      <dgm:prSet presAssocID="{AA934953-A5D9-4842-897A-D9276B203946}" presName="spacer" presStyleCnt="0"/>
      <dgm:spPr/>
    </dgm:pt>
    <dgm:pt modelId="{D3A70CC3-6A0D-4946-90D2-9692418CA0E9}" type="pres">
      <dgm:prSet presAssocID="{09890546-16D1-4AA0-AE7A-D7AA0062130E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28F71A74-47F7-4827-A342-350B17031F74}" type="pres">
      <dgm:prSet presAssocID="{02E0716F-4B32-4228-A42D-2A2E56C7D982}" presName="spacer" presStyleCnt="0"/>
      <dgm:spPr/>
    </dgm:pt>
    <dgm:pt modelId="{FAF0E8D2-7DBF-451B-AB1F-136B0C5383FD}" type="pres">
      <dgm:prSet presAssocID="{544F89C1-243C-4BE5-B0F4-47A016F632D4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10655107-6FF0-43A7-9AD5-379EE7D5B668}" type="presOf" srcId="{35FD26B8-2743-4C49-A90F-35F5926D6DB5}" destId="{959953B2-8519-467B-9175-D795CE8BD083}" srcOrd="0" destOrd="0" presId="urn:microsoft.com/office/officeart/2005/8/layout/vList2"/>
    <dgm:cxn modelId="{79606913-71DD-4E22-AD8E-7E8C72D76127}" srcId="{B01E5A21-EC3A-447F-851D-C7550FB6A8FE}" destId="{09890546-16D1-4AA0-AE7A-D7AA0062130E}" srcOrd="4" destOrd="0" parTransId="{95A821B4-8331-450E-9B40-D62A8625A623}" sibTransId="{02E0716F-4B32-4228-A42D-2A2E56C7D982}"/>
    <dgm:cxn modelId="{ED993A2F-2860-4C45-96BA-3CFD4B55DBF5}" srcId="{B01E5A21-EC3A-447F-851D-C7550FB6A8FE}" destId="{1724D3D0-45E1-436F-B1FF-B6C0FE66ACD8}" srcOrd="3" destOrd="0" parTransId="{D7B2486F-DEB3-44C1-85FE-EED39C285D67}" sibTransId="{AA934953-A5D9-4842-897A-D9276B203946}"/>
    <dgm:cxn modelId="{B07FFC3F-5CCB-4C57-B1F6-31806CBA6AE8}" type="presOf" srcId="{1724D3D0-45E1-436F-B1FF-B6C0FE66ACD8}" destId="{851EFFAA-CFD4-4712-822F-D5417F5DA762}" srcOrd="0" destOrd="0" presId="urn:microsoft.com/office/officeart/2005/8/layout/vList2"/>
    <dgm:cxn modelId="{FBE0C967-F172-4CB3-8D80-B2240A389C90}" type="presOf" srcId="{3BBBFCCA-110A-48F3-BF82-A6AE589D62FD}" destId="{D3474318-2648-43CC-A841-0725D3FB6910}" srcOrd="0" destOrd="0" presId="urn:microsoft.com/office/officeart/2005/8/layout/vList2"/>
    <dgm:cxn modelId="{FCBBD078-4E71-418C-99E0-CA2E7101BC52}" srcId="{B01E5A21-EC3A-447F-851D-C7550FB6A8FE}" destId="{3BBBFCCA-110A-48F3-BF82-A6AE589D62FD}" srcOrd="1" destOrd="0" parTransId="{9B14A899-8B2B-4FB1-A028-84C678F36379}" sibTransId="{CE66876A-5898-4460-B049-226CFF1C3E0C}"/>
    <dgm:cxn modelId="{E13BF659-660C-4F1D-9E46-77FAA25C97C9}" type="presOf" srcId="{DBD18BC3-67EC-4AE8-A748-CA22E71CB583}" destId="{897A9DCE-9E46-45A2-9510-D958605ED8E2}" srcOrd="0" destOrd="0" presId="urn:microsoft.com/office/officeart/2005/8/layout/vList2"/>
    <dgm:cxn modelId="{9DBF807C-EEB2-480A-90EE-90F8436DD919}" srcId="{B01E5A21-EC3A-447F-851D-C7550FB6A8FE}" destId="{35FD26B8-2743-4C49-A90F-35F5926D6DB5}" srcOrd="2" destOrd="0" parTransId="{4A5F7496-7E79-44C1-9B34-12207FBDC754}" sibTransId="{6481B019-A265-4E1F-9563-6F640A17FA20}"/>
    <dgm:cxn modelId="{ABF461AF-E115-4389-A464-627E0215C872}" srcId="{B01E5A21-EC3A-447F-851D-C7550FB6A8FE}" destId="{544F89C1-243C-4BE5-B0F4-47A016F632D4}" srcOrd="5" destOrd="0" parTransId="{8191C446-2E46-4444-A23A-B48756F28E71}" sibTransId="{30D7284A-E2DA-44D9-B74A-5E24F6784573}"/>
    <dgm:cxn modelId="{83A874BE-94AA-42FB-B4F8-5D0F53DD2BB1}" srcId="{B01E5A21-EC3A-447F-851D-C7550FB6A8FE}" destId="{DBD18BC3-67EC-4AE8-A748-CA22E71CB583}" srcOrd="0" destOrd="0" parTransId="{82139384-6F04-4851-AB2A-11FE380F7115}" sibTransId="{0F3BE709-E9D4-4F5A-B6F6-9FB0075A6AC6}"/>
    <dgm:cxn modelId="{D12515C7-92D2-4C7A-AF00-EF4BC7FDCD7C}" type="presOf" srcId="{09890546-16D1-4AA0-AE7A-D7AA0062130E}" destId="{D3A70CC3-6A0D-4946-90D2-9692418CA0E9}" srcOrd="0" destOrd="0" presId="urn:microsoft.com/office/officeart/2005/8/layout/vList2"/>
    <dgm:cxn modelId="{9FE285DA-AAA5-4CCE-BF29-F4E3AD9C933F}" type="presOf" srcId="{544F89C1-243C-4BE5-B0F4-47A016F632D4}" destId="{FAF0E8D2-7DBF-451B-AB1F-136B0C5383FD}" srcOrd="0" destOrd="0" presId="urn:microsoft.com/office/officeart/2005/8/layout/vList2"/>
    <dgm:cxn modelId="{967CC7FC-F7E6-4842-83A6-AAF1AA2A43F6}" type="presOf" srcId="{B01E5A21-EC3A-447F-851D-C7550FB6A8FE}" destId="{1413250F-95A0-4EA1-B922-A6F11228F2BA}" srcOrd="0" destOrd="0" presId="urn:microsoft.com/office/officeart/2005/8/layout/vList2"/>
    <dgm:cxn modelId="{D63037C8-9EBB-4F76-9C94-24BC3CB1AF5F}" type="presParOf" srcId="{1413250F-95A0-4EA1-B922-A6F11228F2BA}" destId="{897A9DCE-9E46-45A2-9510-D958605ED8E2}" srcOrd="0" destOrd="0" presId="urn:microsoft.com/office/officeart/2005/8/layout/vList2"/>
    <dgm:cxn modelId="{FADE6B69-59AE-4D6F-B675-AC3120890775}" type="presParOf" srcId="{1413250F-95A0-4EA1-B922-A6F11228F2BA}" destId="{32BA3170-0D70-477E-9082-038A83AB0DF0}" srcOrd="1" destOrd="0" presId="urn:microsoft.com/office/officeart/2005/8/layout/vList2"/>
    <dgm:cxn modelId="{53498A4D-DBB5-4FEA-83AE-25E9691521C2}" type="presParOf" srcId="{1413250F-95A0-4EA1-B922-A6F11228F2BA}" destId="{D3474318-2648-43CC-A841-0725D3FB6910}" srcOrd="2" destOrd="0" presId="urn:microsoft.com/office/officeart/2005/8/layout/vList2"/>
    <dgm:cxn modelId="{69C91780-91E3-4877-A0DB-BB95A5E2D44E}" type="presParOf" srcId="{1413250F-95A0-4EA1-B922-A6F11228F2BA}" destId="{9FA2D2FD-EE34-44B5-BFFE-BA1148CCA70A}" srcOrd="3" destOrd="0" presId="urn:microsoft.com/office/officeart/2005/8/layout/vList2"/>
    <dgm:cxn modelId="{AF8A6705-F2FA-43CD-85EA-F27C62C981E0}" type="presParOf" srcId="{1413250F-95A0-4EA1-B922-A6F11228F2BA}" destId="{959953B2-8519-467B-9175-D795CE8BD083}" srcOrd="4" destOrd="0" presId="urn:microsoft.com/office/officeart/2005/8/layout/vList2"/>
    <dgm:cxn modelId="{193D902C-458F-49C8-A0F6-FD335802D98A}" type="presParOf" srcId="{1413250F-95A0-4EA1-B922-A6F11228F2BA}" destId="{C1224CA7-1180-4DEC-83E4-0099E6B477A2}" srcOrd="5" destOrd="0" presId="urn:microsoft.com/office/officeart/2005/8/layout/vList2"/>
    <dgm:cxn modelId="{5DC5748E-C570-4B18-AB80-1D8E7F383987}" type="presParOf" srcId="{1413250F-95A0-4EA1-B922-A6F11228F2BA}" destId="{851EFFAA-CFD4-4712-822F-D5417F5DA762}" srcOrd="6" destOrd="0" presId="urn:microsoft.com/office/officeart/2005/8/layout/vList2"/>
    <dgm:cxn modelId="{72176F9F-43D7-4BD7-B68F-79038E6132F4}" type="presParOf" srcId="{1413250F-95A0-4EA1-B922-A6F11228F2BA}" destId="{4B04966E-8769-4CBB-990A-3999F58B2BAE}" srcOrd="7" destOrd="0" presId="urn:microsoft.com/office/officeart/2005/8/layout/vList2"/>
    <dgm:cxn modelId="{CF073FEB-FD4D-4954-9642-3266D962BA4D}" type="presParOf" srcId="{1413250F-95A0-4EA1-B922-A6F11228F2BA}" destId="{D3A70CC3-6A0D-4946-90D2-9692418CA0E9}" srcOrd="8" destOrd="0" presId="urn:microsoft.com/office/officeart/2005/8/layout/vList2"/>
    <dgm:cxn modelId="{7379C064-3DA2-43C0-BFCD-288EDC9C57E1}" type="presParOf" srcId="{1413250F-95A0-4EA1-B922-A6F11228F2BA}" destId="{28F71A74-47F7-4827-A342-350B17031F74}" srcOrd="9" destOrd="0" presId="urn:microsoft.com/office/officeart/2005/8/layout/vList2"/>
    <dgm:cxn modelId="{B87CB453-AAD6-4343-903B-F94E692B0387}" type="presParOf" srcId="{1413250F-95A0-4EA1-B922-A6F11228F2BA}" destId="{FAF0E8D2-7DBF-451B-AB1F-136B0C5383F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5145348-43A7-4193-84CD-FD773E6F2C54}" type="doc">
      <dgm:prSet loTypeId="urn:microsoft.com/office/officeart/2005/8/layout/vList2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cs-CZ"/>
        </a:p>
      </dgm:t>
    </dgm:pt>
    <dgm:pt modelId="{5687A351-AC51-4FFA-AC08-1F411A7D4FEF}">
      <dgm:prSet/>
      <dgm:spPr/>
      <dgm:t>
        <a:bodyPr/>
        <a:lstStyle/>
        <a:p>
          <a:r>
            <a:rPr lang="cs-CZ"/>
            <a:t>Sdílení energií</a:t>
          </a:r>
        </a:p>
      </dgm:t>
    </dgm:pt>
    <dgm:pt modelId="{F734150A-1F9E-42A3-96D3-72995591D414}" type="parTrans" cxnId="{8B6C51B4-5D26-4683-A6E9-2599BB4D2747}">
      <dgm:prSet/>
      <dgm:spPr/>
      <dgm:t>
        <a:bodyPr/>
        <a:lstStyle/>
        <a:p>
          <a:endParaRPr lang="cs-CZ"/>
        </a:p>
      </dgm:t>
    </dgm:pt>
    <dgm:pt modelId="{A5A696FB-FB65-4B83-8586-B499C5842330}" type="sibTrans" cxnId="{8B6C51B4-5D26-4683-A6E9-2599BB4D2747}">
      <dgm:prSet/>
      <dgm:spPr/>
      <dgm:t>
        <a:bodyPr/>
        <a:lstStyle/>
        <a:p>
          <a:endParaRPr lang="cs-CZ"/>
        </a:p>
      </dgm:t>
    </dgm:pt>
    <dgm:pt modelId="{BCA06949-FAA0-4B2C-AF0A-7321A2415964}">
      <dgm:prSet/>
      <dgm:spPr/>
      <dgm:t>
        <a:bodyPr/>
        <a:lstStyle/>
        <a:p>
          <a:r>
            <a:rPr lang="cs-CZ"/>
            <a:t>Výroba elektrické energie</a:t>
          </a:r>
        </a:p>
      </dgm:t>
    </dgm:pt>
    <dgm:pt modelId="{6BEF334F-8957-4EC1-AAB0-EB0C14235343}" type="parTrans" cxnId="{7B3546DB-0BB5-4FD2-866E-A55AA9A5FF0A}">
      <dgm:prSet/>
      <dgm:spPr/>
      <dgm:t>
        <a:bodyPr/>
        <a:lstStyle/>
        <a:p>
          <a:endParaRPr lang="cs-CZ"/>
        </a:p>
      </dgm:t>
    </dgm:pt>
    <dgm:pt modelId="{1D51B071-7B1A-497D-8D58-5DDCB327E7A7}" type="sibTrans" cxnId="{7B3546DB-0BB5-4FD2-866E-A55AA9A5FF0A}">
      <dgm:prSet/>
      <dgm:spPr/>
      <dgm:t>
        <a:bodyPr/>
        <a:lstStyle/>
        <a:p>
          <a:endParaRPr lang="cs-CZ"/>
        </a:p>
      </dgm:t>
    </dgm:pt>
    <dgm:pt modelId="{2934C303-2127-48BD-8816-CDECFDF7D602}">
      <dgm:prSet/>
      <dgm:spPr/>
      <dgm:t>
        <a:bodyPr/>
        <a:lstStyle/>
        <a:p>
          <a:r>
            <a:rPr lang="cs-CZ"/>
            <a:t>Lokální akumulace</a:t>
          </a:r>
        </a:p>
      </dgm:t>
    </dgm:pt>
    <dgm:pt modelId="{62B8630F-746C-4E56-8A46-675A2B099C3F}" type="parTrans" cxnId="{ED3F2FD7-F2E8-41AD-8851-EB9A6FEDBA15}">
      <dgm:prSet/>
      <dgm:spPr/>
      <dgm:t>
        <a:bodyPr/>
        <a:lstStyle/>
        <a:p>
          <a:endParaRPr lang="cs-CZ"/>
        </a:p>
      </dgm:t>
    </dgm:pt>
    <dgm:pt modelId="{87652756-9426-4FB8-A8EC-5318D9C91A2B}" type="sibTrans" cxnId="{ED3F2FD7-F2E8-41AD-8851-EB9A6FEDBA15}">
      <dgm:prSet/>
      <dgm:spPr/>
      <dgm:t>
        <a:bodyPr/>
        <a:lstStyle/>
        <a:p>
          <a:endParaRPr lang="cs-CZ"/>
        </a:p>
      </dgm:t>
    </dgm:pt>
    <dgm:pt modelId="{4562EB7F-D54E-409F-8B33-E0622E733B28}">
      <dgm:prSet/>
      <dgm:spPr/>
      <dgm:t>
        <a:bodyPr/>
        <a:lstStyle/>
        <a:p>
          <a:r>
            <a:rPr lang="cs-CZ"/>
            <a:t>Obchod s energií</a:t>
          </a:r>
        </a:p>
      </dgm:t>
    </dgm:pt>
    <dgm:pt modelId="{2B7809B2-3B12-4CF7-850B-7F46BC093374}" type="parTrans" cxnId="{42DCFA53-670A-4B42-8BA8-239573699E9F}">
      <dgm:prSet/>
      <dgm:spPr/>
      <dgm:t>
        <a:bodyPr/>
        <a:lstStyle/>
        <a:p>
          <a:endParaRPr lang="cs-CZ"/>
        </a:p>
      </dgm:t>
    </dgm:pt>
    <dgm:pt modelId="{9F6D1FBD-53E0-4A2B-BDE8-010B67A6CA9B}" type="sibTrans" cxnId="{42DCFA53-670A-4B42-8BA8-239573699E9F}">
      <dgm:prSet/>
      <dgm:spPr/>
      <dgm:t>
        <a:bodyPr/>
        <a:lstStyle/>
        <a:p>
          <a:endParaRPr lang="cs-CZ"/>
        </a:p>
      </dgm:t>
    </dgm:pt>
    <dgm:pt modelId="{18C4B3AC-E8B8-45E8-A875-BD657B33D5F4}">
      <dgm:prSet/>
      <dgm:spPr/>
      <dgm:t>
        <a:bodyPr/>
        <a:lstStyle/>
        <a:p>
          <a:r>
            <a:rPr lang="cs-CZ"/>
            <a:t>Provoz lokální soustavy</a:t>
          </a:r>
        </a:p>
      </dgm:t>
    </dgm:pt>
    <dgm:pt modelId="{49A6CACC-F97B-4B6F-9810-9167612F85E1}" type="parTrans" cxnId="{84F6E2E3-259F-4174-B352-430009C2DF94}">
      <dgm:prSet/>
      <dgm:spPr/>
      <dgm:t>
        <a:bodyPr/>
        <a:lstStyle/>
        <a:p>
          <a:endParaRPr lang="cs-CZ"/>
        </a:p>
      </dgm:t>
    </dgm:pt>
    <dgm:pt modelId="{142404A8-AC4F-4764-BD94-4A68819EC764}" type="sibTrans" cxnId="{84F6E2E3-259F-4174-B352-430009C2DF94}">
      <dgm:prSet/>
      <dgm:spPr/>
      <dgm:t>
        <a:bodyPr/>
        <a:lstStyle/>
        <a:p>
          <a:endParaRPr lang="cs-CZ"/>
        </a:p>
      </dgm:t>
    </dgm:pt>
    <dgm:pt modelId="{105A5AA8-B7FC-4D35-AD32-4C03FCA90C4D}" type="pres">
      <dgm:prSet presAssocID="{45145348-43A7-4193-84CD-FD773E6F2C54}" presName="linear" presStyleCnt="0">
        <dgm:presLayoutVars>
          <dgm:animLvl val="lvl"/>
          <dgm:resizeHandles val="exact"/>
        </dgm:presLayoutVars>
      </dgm:prSet>
      <dgm:spPr/>
    </dgm:pt>
    <dgm:pt modelId="{2072EEBB-19A4-4F55-BE92-22711795FB44}" type="pres">
      <dgm:prSet presAssocID="{5687A351-AC51-4FFA-AC08-1F411A7D4FE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C9C546C3-8EAE-4F4D-B463-163F030F2460}" type="pres">
      <dgm:prSet presAssocID="{A5A696FB-FB65-4B83-8586-B499C5842330}" presName="spacer" presStyleCnt="0"/>
      <dgm:spPr/>
    </dgm:pt>
    <dgm:pt modelId="{5E5FC4F3-1000-4C8E-897B-4E099457BBD8}" type="pres">
      <dgm:prSet presAssocID="{BCA06949-FAA0-4B2C-AF0A-7321A2415964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E85776D2-C8DF-4D01-AD17-7C1FC50CC9B3}" type="pres">
      <dgm:prSet presAssocID="{1D51B071-7B1A-497D-8D58-5DDCB327E7A7}" presName="spacer" presStyleCnt="0"/>
      <dgm:spPr/>
    </dgm:pt>
    <dgm:pt modelId="{7DD5208C-63C3-4C3F-A9CB-AC84D22B5D35}" type="pres">
      <dgm:prSet presAssocID="{2934C303-2127-48BD-8816-CDECFDF7D60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570F8F3-57EA-4726-9CC5-FF680BCD9241}" type="pres">
      <dgm:prSet presAssocID="{87652756-9426-4FB8-A8EC-5318D9C91A2B}" presName="spacer" presStyleCnt="0"/>
      <dgm:spPr/>
    </dgm:pt>
    <dgm:pt modelId="{5CA9F3CA-3AE8-4CB6-BE32-13D86619C87C}" type="pres">
      <dgm:prSet presAssocID="{4562EB7F-D54E-409F-8B33-E0622E733B28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18F6FAB6-20CE-4C32-BDF6-261D36FAE53A}" type="pres">
      <dgm:prSet presAssocID="{9F6D1FBD-53E0-4A2B-BDE8-010B67A6CA9B}" presName="spacer" presStyleCnt="0"/>
      <dgm:spPr/>
    </dgm:pt>
    <dgm:pt modelId="{E8BF0523-751B-4EC3-98AC-90A82A355309}" type="pres">
      <dgm:prSet presAssocID="{18C4B3AC-E8B8-45E8-A875-BD657B33D5F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EEFD4F34-22E8-4AB3-8718-EF36EF536F97}" type="presOf" srcId="{4562EB7F-D54E-409F-8B33-E0622E733B28}" destId="{5CA9F3CA-3AE8-4CB6-BE32-13D86619C87C}" srcOrd="0" destOrd="0" presId="urn:microsoft.com/office/officeart/2005/8/layout/vList2"/>
    <dgm:cxn modelId="{5B73093C-A221-4480-8619-5F7E45E2C69D}" type="presOf" srcId="{18C4B3AC-E8B8-45E8-A875-BD657B33D5F4}" destId="{E8BF0523-751B-4EC3-98AC-90A82A355309}" srcOrd="0" destOrd="0" presId="urn:microsoft.com/office/officeart/2005/8/layout/vList2"/>
    <dgm:cxn modelId="{0D0A775B-7E20-4AF8-A613-B6C6E8BC5F65}" type="presOf" srcId="{45145348-43A7-4193-84CD-FD773E6F2C54}" destId="{105A5AA8-B7FC-4D35-AD32-4C03FCA90C4D}" srcOrd="0" destOrd="0" presId="urn:microsoft.com/office/officeart/2005/8/layout/vList2"/>
    <dgm:cxn modelId="{42DCFA53-670A-4B42-8BA8-239573699E9F}" srcId="{45145348-43A7-4193-84CD-FD773E6F2C54}" destId="{4562EB7F-D54E-409F-8B33-E0622E733B28}" srcOrd="3" destOrd="0" parTransId="{2B7809B2-3B12-4CF7-850B-7F46BC093374}" sibTransId="{9F6D1FBD-53E0-4A2B-BDE8-010B67A6CA9B}"/>
    <dgm:cxn modelId="{DDB11084-C1AD-4970-9A52-AE38A18D2C1B}" type="presOf" srcId="{2934C303-2127-48BD-8816-CDECFDF7D602}" destId="{7DD5208C-63C3-4C3F-A9CB-AC84D22B5D35}" srcOrd="0" destOrd="0" presId="urn:microsoft.com/office/officeart/2005/8/layout/vList2"/>
    <dgm:cxn modelId="{74C7EC8A-B89E-4815-86F1-F6130D99938A}" type="presOf" srcId="{5687A351-AC51-4FFA-AC08-1F411A7D4FEF}" destId="{2072EEBB-19A4-4F55-BE92-22711795FB44}" srcOrd="0" destOrd="0" presId="urn:microsoft.com/office/officeart/2005/8/layout/vList2"/>
    <dgm:cxn modelId="{752CB894-33FD-4D59-A85A-B88C7155D3D7}" type="presOf" srcId="{BCA06949-FAA0-4B2C-AF0A-7321A2415964}" destId="{5E5FC4F3-1000-4C8E-897B-4E099457BBD8}" srcOrd="0" destOrd="0" presId="urn:microsoft.com/office/officeart/2005/8/layout/vList2"/>
    <dgm:cxn modelId="{8B6C51B4-5D26-4683-A6E9-2599BB4D2747}" srcId="{45145348-43A7-4193-84CD-FD773E6F2C54}" destId="{5687A351-AC51-4FFA-AC08-1F411A7D4FEF}" srcOrd="0" destOrd="0" parTransId="{F734150A-1F9E-42A3-96D3-72995591D414}" sibTransId="{A5A696FB-FB65-4B83-8586-B499C5842330}"/>
    <dgm:cxn modelId="{ED3F2FD7-F2E8-41AD-8851-EB9A6FEDBA15}" srcId="{45145348-43A7-4193-84CD-FD773E6F2C54}" destId="{2934C303-2127-48BD-8816-CDECFDF7D602}" srcOrd="2" destOrd="0" parTransId="{62B8630F-746C-4E56-8A46-675A2B099C3F}" sibTransId="{87652756-9426-4FB8-A8EC-5318D9C91A2B}"/>
    <dgm:cxn modelId="{7B3546DB-0BB5-4FD2-866E-A55AA9A5FF0A}" srcId="{45145348-43A7-4193-84CD-FD773E6F2C54}" destId="{BCA06949-FAA0-4B2C-AF0A-7321A2415964}" srcOrd="1" destOrd="0" parTransId="{6BEF334F-8957-4EC1-AAB0-EB0C14235343}" sibTransId="{1D51B071-7B1A-497D-8D58-5DDCB327E7A7}"/>
    <dgm:cxn modelId="{84F6E2E3-259F-4174-B352-430009C2DF94}" srcId="{45145348-43A7-4193-84CD-FD773E6F2C54}" destId="{18C4B3AC-E8B8-45E8-A875-BD657B33D5F4}" srcOrd="4" destOrd="0" parTransId="{49A6CACC-F97B-4B6F-9810-9167612F85E1}" sibTransId="{142404A8-AC4F-4764-BD94-4A68819EC764}"/>
    <dgm:cxn modelId="{F5D1917F-CF1F-4BDF-A551-781CA2CD5DB9}" type="presParOf" srcId="{105A5AA8-B7FC-4D35-AD32-4C03FCA90C4D}" destId="{2072EEBB-19A4-4F55-BE92-22711795FB44}" srcOrd="0" destOrd="0" presId="urn:microsoft.com/office/officeart/2005/8/layout/vList2"/>
    <dgm:cxn modelId="{4C52BAEB-1957-4A4A-B6D4-B47F3D6900C6}" type="presParOf" srcId="{105A5AA8-B7FC-4D35-AD32-4C03FCA90C4D}" destId="{C9C546C3-8EAE-4F4D-B463-163F030F2460}" srcOrd="1" destOrd="0" presId="urn:microsoft.com/office/officeart/2005/8/layout/vList2"/>
    <dgm:cxn modelId="{FFF7EDC8-67C1-4703-A814-EB2ECBDB8C83}" type="presParOf" srcId="{105A5AA8-B7FC-4D35-AD32-4C03FCA90C4D}" destId="{5E5FC4F3-1000-4C8E-897B-4E099457BBD8}" srcOrd="2" destOrd="0" presId="urn:microsoft.com/office/officeart/2005/8/layout/vList2"/>
    <dgm:cxn modelId="{8E7DEB14-F91A-4D13-8ED3-0B4760FAE8F2}" type="presParOf" srcId="{105A5AA8-B7FC-4D35-AD32-4C03FCA90C4D}" destId="{E85776D2-C8DF-4D01-AD17-7C1FC50CC9B3}" srcOrd="3" destOrd="0" presId="urn:microsoft.com/office/officeart/2005/8/layout/vList2"/>
    <dgm:cxn modelId="{426BFCB3-A2A1-4BD7-9E56-AA1158BD478A}" type="presParOf" srcId="{105A5AA8-B7FC-4D35-AD32-4C03FCA90C4D}" destId="{7DD5208C-63C3-4C3F-A9CB-AC84D22B5D35}" srcOrd="4" destOrd="0" presId="urn:microsoft.com/office/officeart/2005/8/layout/vList2"/>
    <dgm:cxn modelId="{A5546484-6E2A-4F36-A8FB-0D003DD8770A}" type="presParOf" srcId="{105A5AA8-B7FC-4D35-AD32-4C03FCA90C4D}" destId="{A570F8F3-57EA-4726-9CC5-FF680BCD9241}" srcOrd="5" destOrd="0" presId="urn:microsoft.com/office/officeart/2005/8/layout/vList2"/>
    <dgm:cxn modelId="{45F229D5-E558-4DF5-ACAA-9555D6ABC277}" type="presParOf" srcId="{105A5AA8-B7FC-4D35-AD32-4C03FCA90C4D}" destId="{5CA9F3CA-3AE8-4CB6-BE32-13D86619C87C}" srcOrd="6" destOrd="0" presId="urn:microsoft.com/office/officeart/2005/8/layout/vList2"/>
    <dgm:cxn modelId="{D65D5584-9F98-4B72-941C-2518CF9A3E20}" type="presParOf" srcId="{105A5AA8-B7FC-4D35-AD32-4C03FCA90C4D}" destId="{18F6FAB6-20CE-4C32-BDF6-261D36FAE53A}" srcOrd="7" destOrd="0" presId="urn:microsoft.com/office/officeart/2005/8/layout/vList2"/>
    <dgm:cxn modelId="{680EC7EF-4309-402A-B288-E43C42D9243F}" type="presParOf" srcId="{105A5AA8-B7FC-4D35-AD32-4C03FCA90C4D}" destId="{E8BF0523-751B-4EC3-98AC-90A82A35530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862A767-FED2-4590-8DD3-4E22816713F4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01060133-1230-4F0A-8D4C-5578DF0CE3DE}">
      <dgm:prSet/>
      <dgm:spPr/>
      <dgm:t>
        <a:bodyPr/>
        <a:lstStyle/>
        <a:p>
          <a:r>
            <a:rPr lang="cs-CZ"/>
            <a:t>Primárně bez tvorby zisku</a:t>
          </a:r>
        </a:p>
      </dgm:t>
    </dgm:pt>
    <dgm:pt modelId="{32D4793B-0BFA-44E9-93AB-6B252700BB0C}" type="parTrans" cxnId="{BC65FF62-219A-49F1-8602-2DB665131088}">
      <dgm:prSet/>
      <dgm:spPr/>
      <dgm:t>
        <a:bodyPr/>
        <a:lstStyle/>
        <a:p>
          <a:endParaRPr lang="cs-CZ"/>
        </a:p>
      </dgm:t>
    </dgm:pt>
    <dgm:pt modelId="{6ACDB8C8-1B8D-45F4-B111-A6078AD4A10A}" type="sibTrans" cxnId="{BC65FF62-219A-49F1-8602-2DB665131088}">
      <dgm:prSet/>
      <dgm:spPr/>
      <dgm:t>
        <a:bodyPr/>
        <a:lstStyle/>
        <a:p>
          <a:endParaRPr lang="cs-CZ"/>
        </a:p>
      </dgm:t>
    </dgm:pt>
    <dgm:pt modelId="{9731E766-A714-4752-A446-5599880F23EE}">
      <dgm:prSet/>
      <dgm:spPr/>
      <dgm:t>
        <a:bodyPr/>
        <a:lstStyle/>
        <a:p>
          <a:r>
            <a:rPr lang="cs-CZ"/>
            <a:t>Omezení vlivu velkých korporací</a:t>
          </a:r>
        </a:p>
      </dgm:t>
    </dgm:pt>
    <dgm:pt modelId="{DEBAB9E5-91D2-4519-969F-96EA84E1C902}" type="parTrans" cxnId="{89D1D69C-E9C7-45B1-9D92-1F65C208BF05}">
      <dgm:prSet/>
      <dgm:spPr/>
      <dgm:t>
        <a:bodyPr/>
        <a:lstStyle/>
        <a:p>
          <a:endParaRPr lang="cs-CZ"/>
        </a:p>
      </dgm:t>
    </dgm:pt>
    <dgm:pt modelId="{3E88AC4F-F636-4D44-BF07-7634D6C646BC}" type="sibTrans" cxnId="{89D1D69C-E9C7-45B1-9D92-1F65C208BF05}">
      <dgm:prSet/>
      <dgm:spPr/>
      <dgm:t>
        <a:bodyPr/>
        <a:lstStyle/>
        <a:p>
          <a:endParaRPr lang="cs-CZ"/>
        </a:p>
      </dgm:t>
    </dgm:pt>
    <dgm:pt modelId="{87EA0D96-FF2C-4A5A-AF05-0F54C2D862DF}">
      <dgm:prSet/>
      <dgm:spPr/>
      <dgm:t>
        <a:bodyPr/>
        <a:lstStyle/>
        <a:p>
          <a:r>
            <a:rPr lang="cs-CZ" dirty="0"/>
            <a:t>Předpoklad delší časové náročnosti</a:t>
          </a:r>
        </a:p>
      </dgm:t>
    </dgm:pt>
    <dgm:pt modelId="{502CA6EB-2345-4765-AAE0-D147F55B2C0C}" type="parTrans" cxnId="{422C008E-DDC2-41A9-B4EF-B57A8EC9CD0F}">
      <dgm:prSet/>
      <dgm:spPr/>
      <dgm:t>
        <a:bodyPr/>
        <a:lstStyle/>
        <a:p>
          <a:endParaRPr lang="cs-CZ"/>
        </a:p>
      </dgm:t>
    </dgm:pt>
    <dgm:pt modelId="{2235AD19-034F-45DF-B615-20E61272761D}" type="sibTrans" cxnId="{422C008E-DDC2-41A9-B4EF-B57A8EC9CD0F}">
      <dgm:prSet/>
      <dgm:spPr/>
      <dgm:t>
        <a:bodyPr/>
        <a:lstStyle/>
        <a:p>
          <a:endParaRPr lang="cs-CZ"/>
        </a:p>
      </dgm:t>
    </dgm:pt>
    <dgm:pt modelId="{9653F062-E134-45DC-B180-06FF747CD386}" type="pres">
      <dgm:prSet presAssocID="{D862A767-FED2-4590-8DD3-4E22816713F4}" presName="Name0" presStyleCnt="0">
        <dgm:presLayoutVars>
          <dgm:dir/>
          <dgm:animLvl val="lvl"/>
          <dgm:resizeHandles val="exact"/>
        </dgm:presLayoutVars>
      </dgm:prSet>
      <dgm:spPr/>
    </dgm:pt>
    <dgm:pt modelId="{3EB04EEA-5C11-46A6-9AE3-B7838C865A8F}" type="pres">
      <dgm:prSet presAssocID="{01060133-1230-4F0A-8D4C-5578DF0CE3DE}" presName="linNode" presStyleCnt="0"/>
      <dgm:spPr/>
    </dgm:pt>
    <dgm:pt modelId="{7DC0818C-AA73-46DE-8A5C-45DAFB0925F6}" type="pres">
      <dgm:prSet presAssocID="{01060133-1230-4F0A-8D4C-5578DF0CE3DE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9EE94C66-2ACC-47F1-8A8B-568346D4A8E7}" type="pres">
      <dgm:prSet presAssocID="{6ACDB8C8-1B8D-45F4-B111-A6078AD4A10A}" presName="sp" presStyleCnt="0"/>
      <dgm:spPr/>
    </dgm:pt>
    <dgm:pt modelId="{DF63E62B-73AF-4CDC-AC67-D49243BAE7D6}" type="pres">
      <dgm:prSet presAssocID="{9731E766-A714-4752-A446-5599880F23EE}" presName="linNode" presStyleCnt="0"/>
      <dgm:spPr/>
    </dgm:pt>
    <dgm:pt modelId="{618A2D15-D3A0-493A-8D50-3A5A056669C6}" type="pres">
      <dgm:prSet presAssocID="{9731E766-A714-4752-A446-5599880F23EE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270C3A50-7F29-4789-9EAB-71DA605FF0EC}" type="pres">
      <dgm:prSet presAssocID="{3E88AC4F-F636-4D44-BF07-7634D6C646BC}" presName="sp" presStyleCnt="0"/>
      <dgm:spPr/>
    </dgm:pt>
    <dgm:pt modelId="{5C82D257-7AFB-48CF-9FAE-EFEA4CF86042}" type="pres">
      <dgm:prSet presAssocID="{87EA0D96-FF2C-4A5A-AF05-0F54C2D862DF}" presName="linNode" presStyleCnt="0"/>
      <dgm:spPr/>
    </dgm:pt>
    <dgm:pt modelId="{50E8BC58-9B68-4140-8232-C765291CBB44}" type="pres">
      <dgm:prSet presAssocID="{87EA0D96-FF2C-4A5A-AF05-0F54C2D862DF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286E9F00-3EA7-4F6C-8E19-6DC97FE872FE}" type="presOf" srcId="{87EA0D96-FF2C-4A5A-AF05-0F54C2D862DF}" destId="{50E8BC58-9B68-4140-8232-C765291CBB44}" srcOrd="0" destOrd="0" presId="urn:microsoft.com/office/officeart/2005/8/layout/vList5"/>
    <dgm:cxn modelId="{9E39CC22-AC03-4F11-AFAA-59B3C0CA4B68}" type="presOf" srcId="{9731E766-A714-4752-A446-5599880F23EE}" destId="{618A2D15-D3A0-493A-8D50-3A5A056669C6}" srcOrd="0" destOrd="0" presId="urn:microsoft.com/office/officeart/2005/8/layout/vList5"/>
    <dgm:cxn modelId="{5C5AE831-7506-406E-B6C4-C5C92388ECA3}" type="presOf" srcId="{01060133-1230-4F0A-8D4C-5578DF0CE3DE}" destId="{7DC0818C-AA73-46DE-8A5C-45DAFB0925F6}" srcOrd="0" destOrd="0" presId="urn:microsoft.com/office/officeart/2005/8/layout/vList5"/>
    <dgm:cxn modelId="{BC65FF62-219A-49F1-8602-2DB665131088}" srcId="{D862A767-FED2-4590-8DD3-4E22816713F4}" destId="{01060133-1230-4F0A-8D4C-5578DF0CE3DE}" srcOrd="0" destOrd="0" parTransId="{32D4793B-0BFA-44E9-93AB-6B252700BB0C}" sibTransId="{6ACDB8C8-1B8D-45F4-B111-A6078AD4A10A}"/>
    <dgm:cxn modelId="{422C008E-DDC2-41A9-B4EF-B57A8EC9CD0F}" srcId="{D862A767-FED2-4590-8DD3-4E22816713F4}" destId="{87EA0D96-FF2C-4A5A-AF05-0F54C2D862DF}" srcOrd="2" destOrd="0" parTransId="{502CA6EB-2345-4765-AAE0-D147F55B2C0C}" sibTransId="{2235AD19-034F-45DF-B615-20E61272761D}"/>
    <dgm:cxn modelId="{89D1D69C-E9C7-45B1-9D92-1F65C208BF05}" srcId="{D862A767-FED2-4590-8DD3-4E22816713F4}" destId="{9731E766-A714-4752-A446-5599880F23EE}" srcOrd="1" destOrd="0" parTransId="{DEBAB9E5-91D2-4519-969F-96EA84E1C902}" sibTransId="{3E88AC4F-F636-4D44-BF07-7634D6C646BC}"/>
    <dgm:cxn modelId="{E676F6E1-86E3-4B52-9959-FE5556DE85E9}" type="presOf" srcId="{D862A767-FED2-4590-8DD3-4E22816713F4}" destId="{9653F062-E134-45DC-B180-06FF747CD386}" srcOrd="0" destOrd="0" presId="urn:microsoft.com/office/officeart/2005/8/layout/vList5"/>
    <dgm:cxn modelId="{5EC365B8-A684-4568-9B30-3A1647389C87}" type="presParOf" srcId="{9653F062-E134-45DC-B180-06FF747CD386}" destId="{3EB04EEA-5C11-46A6-9AE3-B7838C865A8F}" srcOrd="0" destOrd="0" presId="urn:microsoft.com/office/officeart/2005/8/layout/vList5"/>
    <dgm:cxn modelId="{B66B7E9D-D0CC-47A3-B68B-4593819E0606}" type="presParOf" srcId="{3EB04EEA-5C11-46A6-9AE3-B7838C865A8F}" destId="{7DC0818C-AA73-46DE-8A5C-45DAFB0925F6}" srcOrd="0" destOrd="0" presId="urn:microsoft.com/office/officeart/2005/8/layout/vList5"/>
    <dgm:cxn modelId="{C70B936A-CE05-438E-A213-F73AB1CC36F0}" type="presParOf" srcId="{9653F062-E134-45DC-B180-06FF747CD386}" destId="{9EE94C66-2ACC-47F1-8A8B-568346D4A8E7}" srcOrd="1" destOrd="0" presId="urn:microsoft.com/office/officeart/2005/8/layout/vList5"/>
    <dgm:cxn modelId="{7C925F8C-8364-4F5F-BF55-63BFDE840F06}" type="presParOf" srcId="{9653F062-E134-45DC-B180-06FF747CD386}" destId="{DF63E62B-73AF-4CDC-AC67-D49243BAE7D6}" srcOrd="2" destOrd="0" presId="urn:microsoft.com/office/officeart/2005/8/layout/vList5"/>
    <dgm:cxn modelId="{15C1F2C9-083C-4FAD-8BDB-7D16BDF7408A}" type="presParOf" srcId="{DF63E62B-73AF-4CDC-AC67-D49243BAE7D6}" destId="{618A2D15-D3A0-493A-8D50-3A5A056669C6}" srcOrd="0" destOrd="0" presId="urn:microsoft.com/office/officeart/2005/8/layout/vList5"/>
    <dgm:cxn modelId="{2503AF40-971D-476C-9DBA-76A481F9504E}" type="presParOf" srcId="{9653F062-E134-45DC-B180-06FF747CD386}" destId="{270C3A50-7F29-4789-9EAB-71DA605FF0EC}" srcOrd="3" destOrd="0" presId="urn:microsoft.com/office/officeart/2005/8/layout/vList5"/>
    <dgm:cxn modelId="{992F27D4-9629-4764-8DC7-E07C6D3A1B46}" type="presParOf" srcId="{9653F062-E134-45DC-B180-06FF747CD386}" destId="{5C82D257-7AFB-48CF-9FAE-EFEA4CF86042}" srcOrd="4" destOrd="0" presId="urn:microsoft.com/office/officeart/2005/8/layout/vList5"/>
    <dgm:cxn modelId="{6731A806-01DD-4CE0-B1C9-229C95835812}" type="presParOf" srcId="{5C82D257-7AFB-48CF-9FAE-EFEA4CF86042}" destId="{50E8BC58-9B68-4140-8232-C765291CBB4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6E99E26-50AF-41CD-B4B4-2A6BAEB1165D}" type="doc">
      <dgm:prSet loTypeId="urn:microsoft.com/office/officeart/2005/8/layout/vList3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cs-CZ"/>
        </a:p>
      </dgm:t>
    </dgm:pt>
    <dgm:pt modelId="{BDAD6E41-8F3C-4257-97A6-264F96B718C1}">
      <dgm:prSet/>
      <dgm:spPr/>
      <dgm:t>
        <a:bodyPr/>
        <a:lstStyle/>
        <a:p>
          <a:r>
            <a:rPr lang="cs-CZ"/>
            <a:t>Sdílení v rámci odběratele</a:t>
          </a:r>
        </a:p>
      </dgm:t>
    </dgm:pt>
    <dgm:pt modelId="{14D6FC04-5688-494D-B005-F6A68A371213}" type="parTrans" cxnId="{EE0D6596-C242-46A6-B597-FF5F1A9C4590}">
      <dgm:prSet/>
      <dgm:spPr/>
      <dgm:t>
        <a:bodyPr/>
        <a:lstStyle/>
        <a:p>
          <a:endParaRPr lang="cs-CZ"/>
        </a:p>
      </dgm:t>
    </dgm:pt>
    <dgm:pt modelId="{56B4D7A7-0656-4E29-83AA-EE4FC747D8B3}" type="sibTrans" cxnId="{EE0D6596-C242-46A6-B597-FF5F1A9C4590}">
      <dgm:prSet/>
      <dgm:spPr/>
      <dgm:t>
        <a:bodyPr/>
        <a:lstStyle/>
        <a:p>
          <a:endParaRPr lang="cs-CZ"/>
        </a:p>
      </dgm:t>
    </dgm:pt>
    <dgm:pt modelId="{243FDA4C-13AF-4F8F-9853-D856D672A3CD}">
      <dgm:prSet/>
      <dgm:spPr/>
      <dgm:t>
        <a:bodyPr/>
        <a:lstStyle/>
        <a:p>
          <a:r>
            <a:rPr lang="cs-CZ"/>
            <a:t>Sdílení v rámci sdruženého odběru</a:t>
          </a:r>
        </a:p>
      </dgm:t>
    </dgm:pt>
    <dgm:pt modelId="{C2D5AD83-E579-4E67-8C23-A127275AA2F8}" type="parTrans" cxnId="{90E98037-1176-4A18-A7C7-7922B0CEECA5}">
      <dgm:prSet/>
      <dgm:spPr/>
      <dgm:t>
        <a:bodyPr/>
        <a:lstStyle/>
        <a:p>
          <a:endParaRPr lang="cs-CZ"/>
        </a:p>
      </dgm:t>
    </dgm:pt>
    <dgm:pt modelId="{6851236E-DA27-48B2-87FD-5E114809DB86}" type="sibTrans" cxnId="{90E98037-1176-4A18-A7C7-7922B0CEECA5}">
      <dgm:prSet/>
      <dgm:spPr/>
      <dgm:t>
        <a:bodyPr/>
        <a:lstStyle/>
        <a:p>
          <a:endParaRPr lang="cs-CZ"/>
        </a:p>
      </dgm:t>
    </dgm:pt>
    <dgm:pt modelId="{4FC65647-1228-4222-B1DA-DF756DF36842}">
      <dgm:prSet/>
      <dgm:spPr/>
      <dgm:t>
        <a:bodyPr/>
        <a:lstStyle/>
        <a:p>
          <a:r>
            <a:rPr lang="cs-CZ" dirty="0"/>
            <a:t>Sdílení v rámci HDV</a:t>
          </a:r>
        </a:p>
      </dgm:t>
    </dgm:pt>
    <dgm:pt modelId="{D778E4DB-71A1-41B8-8C12-0037114EB3CA}" type="parTrans" cxnId="{6B1CA262-4264-4A67-B58D-57170E6BD8C4}">
      <dgm:prSet/>
      <dgm:spPr/>
      <dgm:t>
        <a:bodyPr/>
        <a:lstStyle/>
        <a:p>
          <a:endParaRPr lang="cs-CZ"/>
        </a:p>
      </dgm:t>
    </dgm:pt>
    <dgm:pt modelId="{EFC0A6C7-F8DF-4AAC-8334-530A784D4678}" type="sibTrans" cxnId="{6B1CA262-4264-4A67-B58D-57170E6BD8C4}">
      <dgm:prSet/>
      <dgm:spPr/>
      <dgm:t>
        <a:bodyPr/>
        <a:lstStyle/>
        <a:p>
          <a:endParaRPr lang="cs-CZ"/>
        </a:p>
      </dgm:t>
    </dgm:pt>
    <dgm:pt modelId="{B131538B-74C3-46E3-8B55-904DDF52B3B4}">
      <dgm:prSet/>
      <dgm:spPr/>
      <dgm:t>
        <a:bodyPr/>
        <a:lstStyle/>
        <a:p>
          <a:r>
            <a:rPr lang="cs-CZ" dirty="0"/>
            <a:t>Sdílení v rámci vymezené lokality</a:t>
          </a:r>
        </a:p>
      </dgm:t>
    </dgm:pt>
    <dgm:pt modelId="{7FA68442-6A9C-4952-8A98-41B5540F2A68}" type="parTrans" cxnId="{354A10CE-BAB7-44D8-834C-EEFF8509FFD0}">
      <dgm:prSet/>
      <dgm:spPr/>
      <dgm:t>
        <a:bodyPr/>
        <a:lstStyle/>
        <a:p>
          <a:endParaRPr lang="cs-CZ"/>
        </a:p>
      </dgm:t>
    </dgm:pt>
    <dgm:pt modelId="{DACE22B4-8E04-42B4-B8D2-FCC6B3F8FD36}" type="sibTrans" cxnId="{354A10CE-BAB7-44D8-834C-EEFF8509FFD0}">
      <dgm:prSet/>
      <dgm:spPr/>
      <dgm:t>
        <a:bodyPr/>
        <a:lstStyle/>
        <a:p>
          <a:endParaRPr lang="cs-CZ"/>
        </a:p>
      </dgm:t>
    </dgm:pt>
    <dgm:pt modelId="{CA927624-0061-40F8-BDF6-C020850FDDC2}">
      <dgm:prSet/>
      <dgm:spPr/>
      <dgm:t>
        <a:bodyPr/>
        <a:lstStyle/>
        <a:p>
          <a:r>
            <a:rPr lang="cs-CZ"/>
            <a:t>Sdílení v rámci společenství pro OZE</a:t>
          </a:r>
        </a:p>
      </dgm:t>
    </dgm:pt>
    <dgm:pt modelId="{971C797C-3C43-4D7A-AFB6-42ADA13DCD58}" type="parTrans" cxnId="{032B273C-A705-484F-9EFC-01740096C525}">
      <dgm:prSet/>
      <dgm:spPr/>
      <dgm:t>
        <a:bodyPr/>
        <a:lstStyle/>
        <a:p>
          <a:endParaRPr lang="cs-CZ"/>
        </a:p>
      </dgm:t>
    </dgm:pt>
    <dgm:pt modelId="{FE50452A-5554-4176-B5AE-91EAB575C8D0}" type="sibTrans" cxnId="{032B273C-A705-484F-9EFC-01740096C525}">
      <dgm:prSet/>
      <dgm:spPr/>
      <dgm:t>
        <a:bodyPr/>
        <a:lstStyle/>
        <a:p>
          <a:endParaRPr lang="cs-CZ"/>
        </a:p>
      </dgm:t>
    </dgm:pt>
    <dgm:pt modelId="{0F321955-5D93-4D85-BCB5-1FE4F6A777A6}" type="pres">
      <dgm:prSet presAssocID="{F6E99E26-50AF-41CD-B4B4-2A6BAEB1165D}" presName="linearFlow" presStyleCnt="0">
        <dgm:presLayoutVars>
          <dgm:dir/>
          <dgm:resizeHandles val="exact"/>
        </dgm:presLayoutVars>
      </dgm:prSet>
      <dgm:spPr/>
    </dgm:pt>
    <dgm:pt modelId="{E2E29FA0-5C91-4A78-BE1B-DF4861F57492}" type="pres">
      <dgm:prSet presAssocID="{BDAD6E41-8F3C-4257-97A6-264F96B718C1}" presName="composite" presStyleCnt="0"/>
      <dgm:spPr/>
    </dgm:pt>
    <dgm:pt modelId="{FCCEB88A-BBC4-49AC-A348-00AEF2B73C25}" type="pres">
      <dgm:prSet presAssocID="{BDAD6E41-8F3C-4257-97A6-264F96B718C1}" presName="imgShp" presStyleLbl="fgImgPlace1" presStyleIdx="0" presStyleCnt="5"/>
      <dgm:spPr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</dgm:spPr>
    </dgm:pt>
    <dgm:pt modelId="{4F76FA24-9772-434E-98AB-A58A8C2A27B8}" type="pres">
      <dgm:prSet presAssocID="{BDAD6E41-8F3C-4257-97A6-264F96B718C1}" presName="txShp" presStyleLbl="node1" presStyleIdx="0" presStyleCnt="5">
        <dgm:presLayoutVars>
          <dgm:bulletEnabled val="1"/>
        </dgm:presLayoutVars>
      </dgm:prSet>
      <dgm:spPr/>
    </dgm:pt>
    <dgm:pt modelId="{B5224CA1-C25A-4E44-B8D9-9F72D020BD39}" type="pres">
      <dgm:prSet presAssocID="{56B4D7A7-0656-4E29-83AA-EE4FC747D8B3}" presName="spacing" presStyleCnt="0"/>
      <dgm:spPr/>
    </dgm:pt>
    <dgm:pt modelId="{F95108CE-AE9C-435F-A945-554C76BD99A0}" type="pres">
      <dgm:prSet presAssocID="{243FDA4C-13AF-4F8F-9853-D856D672A3CD}" presName="composite" presStyleCnt="0"/>
      <dgm:spPr/>
    </dgm:pt>
    <dgm:pt modelId="{3119C24E-AA7F-41F5-BB31-5EA546DA1569}" type="pres">
      <dgm:prSet presAssocID="{243FDA4C-13AF-4F8F-9853-D856D672A3CD}" presName="imgShp" presStyleLbl="fgImgPlace1" presStyleIdx="1" presStyleCnt="5"/>
      <dgm:spPr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</dgm:spPr>
    </dgm:pt>
    <dgm:pt modelId="{16CF383C-C5D1-489B-B5FD-B615516E8142}" type="pres">
      <dgm:prSet presAssocID="{243FDA4C-13AF-4F8F-9853-D856D672A3CD}" presName="txShp" presStyleLbl="node1" presStyleIdx="1" presStyleCnt="5">
        <dgm:presLayoutVars>
          <dgm:bulletEnabled val="1"/>
        </dgm:presLayoutVars>
      </dgm:prSet>
      <dgm:spPr/>
    </dgm:pt>
    <dgm:pt modelId="{FB095DB8-1A04-43ED-99BF-745B84EBB151}" type="pres">
      <dgm:prSet presAssocID="{6851236E-DA27-48B2-87FD-5E114809DB86}" presName="spacing" presStyleCnt="0"/>
      <dgm:spPr/>
    </dgm:pt>
    <dgm:pt modelId="{577A1837-E9B4-4A31-B593-57BDA37F30D7}" type="pres">
      <dgm:prSet presAssocID="{4FC65647-1228-4222-B1DA-DF756DF36842}" presName="composite" presStyleCnt="0"/>
      <dgm:spPr/>
    </dgm:pt>
    <dgm:pt modelId="{D894DE54-9D0C-4943-AF2C-217BF975B7F4}" type="pres">
      <dgm:prSet presAssocID="{4FC65647-1228-4222-B1DA-DF756DF36842}" presName="imgShp" presStyleLbl="fgImgPlace1" presStyleIdx="2" presStyleCnt="5"/>
      <dgm:spPr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</dgm:spPr>
    </dgm:pt>
    <dgm:pt modelId="{C85B4022-AD20-4F43-995C-AB196A39372A}" type="pres">
      <dgm:prSet presAssocID="{4FC65647-1228-4222-B1DA-DF756DF36842}" presName="txShp" presStyleLbl="node1" presStyleIdx="2" presStyleCnt="5">
        <dgm:presLayoutVars>
          <dgm:bulletEnabled val="1"/>
        </dgm:presLayoutVars>
      </dgm:prSet>
      <dgm:spPr/>
    </dgm:pt>
    <dgm:pt modelId="{C792E5D8-4662-4F19-878D-3526D3976FD3}" type="pres">
      <dgm:prSet presAssocID="{EFC0A6C7-F8DF-4AAC-8334-530A784D4678}" presName="spacing" presStyleCnt="0"/>
      <dgm:spPr/>
    </dgm:pt>
    <dgm:pt modelId="{73189091-4796-48B8-9BD4-C5AFB30F6CFC}" type="pres">
      <dgm:prSet presAssocID="{B131538B-74C3-46E3-8B55-904DDF52B3B4}" presName="composite" presStyleCnt="0"/>
      <dgm:spPr/>
    </dgm:pt>
    <dgm:pt modelId="{BFEBFD3B-D116-4119-919B-E1E31F53ECD9}" type="pres">
      <dgm:prSet presAssocID="{B131538B-74C3-46E3-8B55-904DDF52B3B4}" presName="imgShp" presStyleLbl="fgImgPlace1" presStyleIdx="3" presStyleCnt="5"/>
      <dgm:spPr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</dgm:spPr>
    </dgm:pt>
    <dgm:pt modelId="{1988B5DA-0826-4D1B-BD18-41AB8DF312BF}" type="pres">
      <dgm:prSet presAssocID="{B131538B-74C3-46E3-8B55-904DDF52B3B4}" presName="txShp" presStyleLbl="node1" presStyleIdx="3" presStyleCnt="5">
        <dgm:presLayoutVars>
          <dgm:bulletEnabled val="1"/>
        </dgm:presLayoutVars>
      </dgm:prSet>
      <dgm:spPr/>
    </dgm:pt>
    <dgm:pt modelId="{1EACBEA4-48BC-4AAC-8E05-6018039BFBD7}" type="pres">
      <dgm:prSet presAssocID="{DACE22B4-8E04-42B4-B8D2-FCC6B3F8FD36}" presName="spacing" presStyleCnt="0"/>
      <dgm:spPr/>
    </dgm:pt>
    <dgm:pt modelId="{5BF896AC-B54A-46E5-9DFB-5C1FC94DEEDA}" type="pres">
      <dgm:prSet presAssocID="{CA927624-0061-40F8-BDF6-C020850FDDC2}" presName="composite" presStyleCnt="0"/>
      <dgm:spPr/>
    </dgm:pt>
    <dgm:pt modelId="{9EA9DE2C-2F32-4665-97CB-CDA7C6CA7F0D}" type="pres">
      <dgm:prSet presAssocID="{CA927624-0061-40F8-BDF6-C020850FDDC2}" presName="imgShp" presStyleLbl="fgImgPlace1" presStyleIdx="4" presStyleCnt="5"/>
      <dgm:spPr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</dgm:spPr>
    </dgm:pt>
    <dgm:pt modelId="{DE7E0566-5768-4F4B-AD0D-723C45CD94F2}" type="pres">
      <dgm:prSet presAssocID="{CA927624-0061-40F8-BDF6-C020850FDDC2}" presName="txShp" presStyleLbl="node1" presStyleIdx="4" presStyleCnt="5">
        <dgm:presLayoutVars>
          <dgm:bulletEnabled val="1"/>
        </dgm:presLayoutVars>
      </dgm:prSet>
      <dgm:spPr/>
    </dgm:pt>
  </dgm:ptLst>
  <dgm:cxnLst>
    <dgm:cxn modelId="{85364E31-BB55-4991-959D-057D89BB8CCC}" type="presOf" srcId="{4FC65647-1228-4222-B1DA-DF756DF36842}" destId="{C85B4022-AD20-4F43-995C-AB196A39372A}" srcOrd="0" destOrd="0" presId="urn:microsoft.com/office/officeart/2005/8/layout/vList3"/>
    <dgm:cxn modelId="{90E98037-1176-4A18-A7C7-7922B0CEECA5}" srcId="{F6E99E26-50AF-41CD-B4B4-2A6BAEB1165D}" destId="{243FDA4C-13AF-4F8F-9853-D856D672A3CD}" srcOrd="1" destOrd="0" parTransId="{C2D5AD83-E579-4E67-8C23-A127275AA2F8}" sibTransId="{6851236E-DA27-48B2-87FD-5E114809DB86}"/>
    <dgm:cxn modelId="{BFA55E39-F6FE-45D4-B167-AA388CFD3C55}" type="presOf" srcId="{243FDA4C-13AF-4F8F-9853-D856D672A3CD}" destId="{16CF383C-C5D1-489B-B5FD-B615516E8142}" srcOrd="0" destOrd="0" presId="urn:microsoft.com/office/officeart/2005/8/layout/vList3"/>
    <dgm:cxn modelId="{032B273C-A705-484F-9EFC-01740096C525}" srcId="{F6E99E26-50AF-41CD-B4B4-2A6BAEB1165D}" destId="{CA927624-0061-40F8-BDF6-C020850FDDC2}" srcOrd="4" destOrd="0" parTransId="{971C797C-3C43-4D7A-AFB6-42ADA13DCD58}" sibTransId="{FE50452A-5554-4176-B5AE-91EAB575C8D0}"/>
    <dgm:cxn modelId="{6B1CA262-4264-4A67-B58D-57170E6BD8C4}" srcId="{F6E99E26-50AF-41CD-B4B4-2A6BAEB1165D}" destId="{4FC65647-1228-4222-B1DA-DF756DF36842}" srcOrd="2" destOrd="0" parTransId="{D778E4DB-71A1-41B8-8C12-0037114EB3CA}" sibTransId="{EFC0A6C7-F8DF-4AAC-8334-530A784D4678}"/>
    <dgm:cxn modelId="{F9421E64-0FAA-423A-AD78-DBC23D96936A}" type="presOf" srcId="{BDAD6E41-8F3C-4257-97A6-264F96B718C1}" destId="{4F76FA24-9772-434E-98AB-A58A8C2A27B8}" srcOrd="0" destOrd="0" presId="urn:microsoft.com/office/officeart/2005/8/layout/vList3"/>
    <dgm:cxn modelId="{788D2A69-F438-464E-BB4E-0AD70708D78D}" type="presOf" srcId="{CA927624-0061-40F8-BDF6-C020850FDDC2}" destId="{DE7E0566-5768-4F4B-AD0D-723C45CD94F2}" srcOrd="0" destOrd="0" presId="urn:microsoft.com/office/officeart/2005/8/layout/vList3"/>
    <dgm:cxn modelId="{EE0D6596-C242-46A6-B597-FF5F1A9C4590}" srcId="{F6E99E26-50AF-41CD-B4B4-2A6BAEB1165D}" destId="{BDAD6E41-8F3C-4257-97A6-264F96B718C1}" srcOrd="0" destOrd="0" parTransId="{14D6FC04-5688-494D-B005-F6A68A371213}" sibTransId="{56B4D7A7-0656-4E29-83AA-EE4FC747D8B3}"/>
    <dgm:cxn modelId="{A553D0AB-45CF-4383-AFD2-1BA7D5352948}" type="presOf" srcId="{B131538B-74C3-46E3-8B55-904DDF52B3B4}" destId="{1988B5DA-0826-4D1B-BD18-41AB8DF312BF}" srcOrd="0" destOrd="0" presId="urn:microsoft.com/office/officeart/2005/8/layout/vList3"/>
    <dgm:cxn modelId="{3DF495C6-11E2-434B-AAEC-895EB5B17779}" type="presOf" srcId="{F6E99E26-50AF-41CD-B4B4-2A6BAEB1165D}" destId="{0F321955-5D93-4D85-BCB5-1FE4F6A777A6}" srcOrd="0" destOrd="0" presId="urn:microsoft.com/office/officeart/2005/8/layout/vList3"/>
    <dgm:cxn modelId="{354A10CE-BAB7-44D8-834C-EEFF8509FFD0}" srcId="{F6E99E26-50AF-41CD-B4B4-2A6BAEB1165D}" destId="{B131538B-74C3-46E3-8B55-904DDF52B3B4}" srcOrd="3" destOrd="0" parTransId="{7FA68442-6A9C-4952-8A98-41B5540F2A68}" sibTransId="{DACE22B4-8E04-42B4-B8D2-FCC6B3F8FD36}"/>
    <dgm:cxn modelId="{2B5599F8-E0D9-42B3-9F53-C9405803EC28}" type="presParOf" srcId="{0F321955-5D93-4D85-BCB5-1FE4F6A777A6}" destId="{E2E29FA0-5C91-4A78-BE1B-DF4861F57492}" srcOrd="0" destOrd="0" presId="urn:microsoft.com/office/officeart/2005/8/layout/vList3"/>
    <dgm:cxn modelId="{F060316B-5EF8-4F57-A40B-626E4D2AA25F}" type="presParOf" srcId="{E2E29FA0-5C91-4A78-BE1B-DF4861F57492}" destId="{FCCEB88A-BBC4-49AC-A348-00AEF2B73C25}" srcOrd="0" destOrd="0" presId="urn:microsoft.com/office/officeart/2005/8/layout/vList3"/>
    <dgm:cxn modelId="{09688BCA-4CA1-42C7-8B8C-7AC2EFDFCC84}" type="presParOf" srcId="{E2E29FA0-5C91-4A78-BE1B-DF4861F57492}" destId="{4F76FA24-9772-434E-98AB-A58A8C2A27B8}" srcOrd="1" destOrd="0" presId="urn:microsoft.com/office/officeart/2005/8/layout/vList3"/>
    <dgm:cxn modelId="{F1FAECDE-00E1-4F9E-8422-BF8EA315CDF8}" type="presParOf" srcId="{0F321955-5D93-4D85-BCB5-1FE4F6A777A6}" destId="{B5224CA1-C25A-4E44-B8D9-9F72D020BD39}" srcOrd="1" destOrd="0" presId="urn:microsoft.com/office/officeart/2005/8/layout/vList3"/>
    <dgm:cxn modelId="{F78691EE-8C34-4023-BC96-CE1ECE13268F}" type="presParOf" srcId="{0F321955-5D93-4D85-BCB5-1FE4F6A777A6}" destId="{F95108CE-AE9C-435F-A945-554C76BD99A0}" srcOrd="2" destOrd="0" presId="urn:microsoft.com/office/officeart/2005/8/layout/vList3"/>
    <dgm:cxn modelId="{4A9C9C80-0DFA-40CA-94F0-AFA34D8F7D91}" type="presParOf" srcId="{F95108CE-AE9C-435F-A945-554C76BD99A0}" destId="{3119C24E-AA7F-41F5-BB31-5EA546DA1569}" srcOrd="0" destOrd="0" presId="urn:microsoft.com/office/officeart/2005/8/layout/vList3"/>
    <dgm:cxn modelId="{66A684DB-11B7-4809-ADC2-ED4CE19B425D}" type="presParOf" srcId="{F95108CE-AE9C-435F-A945-554C76BD99A0}" destId="{16CF383C-C5D1-489B-B5FD-B615516E8142}" srcOrd="1" destOrd="0" presId="urn:microsoft.com/office/officeart/2005/8/layout/vList3"/>
    <dgm:cxn modelId="{52AC16FB-3E7E-4CA7-B3B2-7005BE7295B6}" type="presParOf" srcId="{0F321955-5D93-4D85-BCB5-1FE4F6A777A6}" destId="{FB095DB8-1A04-43ED-99BF-745B84EBB151}" srcOrd="3" destOrd="0" presId="urn:microsoft.com/office/officeart/2005/8/layout/vList3"/>
    <dgm:cxn modelId="{00602DC2-1556-4E73-B9FC-1EB15CCAA80D}" type="presParOf" srcId="{0F321955-5D93-4D85-BCB5-1FE4F6A777A6}" destId="{577A1837-E9B4-4A31-B593-57BDA37F30D7}" srcOrd="4" destOrd="0" presId="urn:microsoft.com/office/officeart/2005/8/layout/vList3"/>
    <dgm:cxn modelId="{8CFDA33A-63B6-4C55-AB4A-29E6D4DD1196}" type="presParOf" srcId="{577A1837-E9B4-4A31-B593-57BDA37F30D7}" destId="{D894DE54-9D0C-4943-AF2C-217BF975B7F4}" srcOrd="0" destOrd="0" presId="urn:microsoft.com/office/officeart/2005/8/layout/vList3"/>
    <dgm:cxn modelId="{61555AC2-4B42-4AC0-9BDF-2F3037452222}" type="presParOf" srcId="{577A1837-E9B4-4A31-B593-57BDA37F30D7}" destId="{C85B4022-AD20-4F43-995C-AB196A39372A}" srcOrd="1" destOrd="0" presId="urn:microsoft.com/office/officeart/2005/8/layout/vList3"/>
    <dgm:cxn modelId="{5CDE8C9F-6428-4388-8998-C0C0A9A8EE48}" type="presParOf" srcId="{0F321955-5D93-4D85-BCB5-1FE4F6A777A6}" destId="{C792E5D8-4662-4F19-878D-3526D3976FD3}" srcOrd="5" destOrd="0" presId="urn:microsoft.com/office/officeart/2005/8/layout/vList3"/>
    <dgm:cxn modelId="{BE784AFC-25F6-43BC-A82F-56DBEFB9225F}" type="presParOf" srcId="{0F321955-5D93-4D85-BCB5-1FE4F6A777A6}" destId="{73189091-4796-48B8-9BD4-C5AFB30F6CFC}" srcOrd="6" destOrd="0" presId="urn:microsoft.com/office/officeart/2005/8/layout/vList3"/>
    <dgm:cxn modelId="{0D1F29BB-7729-440B-BD72-E3DCFCC3BDDF}" type="presParOf" srcId="{73189091-4796-48B8-9BD4-C5AFB30F6CFC}" destId="{BFEBFD3B-D116-4119-919B-E1E31F53ECD9}" srcOrd="0" destOrd="0" presId="urn:microsoft.com/office/officeart/2005/8/layout/vList3"/>
    <dgm:cxn modelId="{375A4543-98BA-4744-85D8-F50303BDC273}" type="presParOf" srcId="{73189091-4796-48B8-9BD4-C5AFB30F6CFC}" destId="{1988B5DA-0826-4D1B-BD18-41AB8DF312BF}" srcOrd="1" destOrd="0" presId="urn:microsoft.com/office/officeart/2005/8/layout/vList3"/>
    <dgm:cxn modelId="{D8F46527-CAE1-470F-A89B-81DD671C39DD}" type="presParOf" srcId="{0F321955-5D93-4D85-BCB5-1FE4F6A777A6}" destId="{1EACBEA4-48BC-4AAC-8E05-6018039BFBD7}" srcOrd="7" destOrd="0" presId="urn:microsoft.com/office/officeart/2005/8/layout/vList3"/>
    <dgm:cxn modelId="{4F3B9C4B-562D-48FC-9C20-DA49F279C4C2}" type="presParOf" srcId="{0F321955-5D93-4D85-BCB5-1FE4F6A777A6}" destId="{5BF896AC-B54A-46E5-9DFB-5C1FC94DEEDA}" srcOrd="8" destOrd="0" presId="urn:microsoft.com/office/officeart/2005/8/layout/vList3"/>
    <dgm:cxn modelId="{7BF164C8-5430-470D-9702-F0084542D832}" type="presParOf" srcId="{5BF896AC-B54A-46E5-9DFB-5C1FC94DEEDA}" destId="{9EA9DE2C-2F32-4665-97CB-CDA7C6CA7F0D}" srcOrd="0" destOrd="0" presId="urn:microsoft.com/office/officeart/2005/8/layout/vList3"/>
    <dgm:cxn modelId="{F5578005-29B2-4BC8-8987-CEE9010F0A9A}" type="presParOf" srcId="{5BF896AC-B54A-46E5-9DFB-5C1FC94DEEDA}" destId="{DE7E0566-5768-4F4B-AD0D-723C45CD94F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1BF0D2-B013-4BB5-BEFF-D89652CBFEC4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/>
      <dgm:spPr/>
      <dgm:t>
        <a:bodyPr/>
        <a:lstStyle/>
        <a:p>
          <a:endParaRPr lang="cs-CZ"/>
        </a:p>
      </dgm:t>
    </dgm:pt>
    <dgm:pt modelId="{E7EE2143-271A-481F-AC5E-9706CB8B5906}">
      <dgm:prSet custT="1"/>
      <dgm:spPr/>
      <dgm:t>
        <a:bodyPr/>
        <a:lstStyle/>
        <a:p>
          <a:r>
            <a:rPr lang="cs-CZ" sz="2000" b="1" dirty="0"/>
            <a:t>PŘÍSPĚVEK NA ÚHRADU NÁKLADŮ ZA ELEKTŘINU A ZEMNÍ PLYN ZÁKAZNÍKOVI V DOMÁCNOSTI</a:t>
          </a:r>
          <a:endParaRPr lang="cs-CZ" sz="2000" dirty="0"/>
        </a:p>
      </dgm:t>
    </dgm:pt>
    <dgm:pt modelId="{4DC9318F-A70A-49A0-8F9A-743E8FF3CAC8}" type="parTrans" cxnId="{CA334738-7127-4601-A8EB-53C28CF8AAE1}">
      <dgm:prSet/>
      <dgm:spPr/>
      <dgm:t>
        <a:bodyPr/>
        <a:lstStyle/>
        <a:p>
          <a:endParaRPr lang="cs-CZ"/>
        </a:p>
      </dgm:t>
    </dgm:pt>
    <dgm:pt modelId="{956FD680-14B0-419E-B85A-DD961F481896}" type="sibTrans" cxnId="{CA334738-7127-4601-A8EB-53C28CF8AAE1}">
      <dgm:prSet/>
      <dgm:spPr/>
      <dgm:t>
        <a:bodyPr/>
        <a:lstStyle/>
        <a:p>
          <a:endParaRPr lang="cs-CZ"/>
        </a:p>
      </dgm:t>
    </dgm:pt>
    <dgm:pt modelId="{68F5BA98-31FB-40F9-8132-F3A0EDF777C0}">
      <dgm:prSet custT="1"/>
      <dgm:spPr/>
      <dgm:t>
        <a:bodyPr/>
        <a:lstStyle/>
        <a:p>
          <a:r>
            <a:rPr lang="cs-CZ" sz="2000" b="1" dirty="0" err="1"/>
            <a:t>Zastropování</a:t>
          </a:r>
          <a:r>
            <a:rPr lang="cs-CZ" sz="2000" b="1" dirty="0"/>
            <a:t> cen elektřiny a plynu Výraznou státní pomocí je zavedení limitu pro maximální cenu elektřiny a plynu, kterým se dodavatelé energií musí řídit.</a:t>
          </a:r>
        </a:p>
      </dgm:t>
    </dgm:pt>
    <dgm:pt modelId="{D1EEDD4E-0A3F-4BC7-B0AF-0FC7F336699B}" type="parTrans" cxnId="{7DEB9B14-C232-45D6-AF44-01119F9807D9}">
      <dgm:prSet/>
      <dgm:spPr/>
      <dgm:t>
        <a:bodyPr/>
        <a:lstStyle/>
        <a:p>
          <a:endParaRPr lang="cs-CZ"/>
        </a:p>
      </dgm:t>
    </dgm:pt>
    <dgm:pt modelId="{164EA122-16B3-4386-AC0F-0F642223F330}" type="sibTrans" cxnId="{7DEB9B14-C232-45D6-AF44-01119F9807D9}">
      <dgm:prSet/>
      <dgm:spPr/>
      <dgm:t>
        <a:bodyPr/>
        <a:lstStyle/>
        <a:p>
          <a:endParaRPr lang="cs-CZ"/>
        </a:p>
      </dgm:t>
    </dgm:pt>
    <dgm:pt modelId="{33AC8351-C675-4BC7-BF33-EB0E7CF185BB}" type="pres">
      <dgm:prSet presAssocID="{661BF0D2-B013-4BB5-BEFF-D89652CBFEC4}" presName="linear" presStyleCnt="0">
        <dgm:presLayoutVars>
          <dgm:animLvl val="lvl"/>
          <dgm:resizeHandles val="exact"/>
        </dgm:presLayoutVars>
      </dgm:prSet>
      <dgm:spPr/>
    </dgm:pt>
    <dgm:pt modelId="{FC222595-1B7E-4F25-AD6A-F5721AE14EF6}" type="pres">
      <dgm:prSet presAssocID="{E7EE2143-271A-481F-AC5E-9706CB8B5906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A01B1C6-25FF-41C3-A09D-AA37C75CD5E7}" type="pres">
      <dgm:prSet presAssocID="{956FD680-14B0-419E-B85A-DD961F481896}" presName="spacer" presStyleCnt="0"/>
      <dgm:spPr/>
    </dgm:pt>
    <dgm:pt modelId="{7943A0ED-E6BB-4241-805B-FA6D5200471E}" type="pres">
      <dgm:prSet presAssocID="{68F5BA98-31FB-40F9-8132-F3A0EDF777C0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DEB9B14-C232-45D6-AF44-01119F9807D9}" srcId="{661BF0D2-B013-4BB5-BEFF-D89652CBFEC4}" destId="{68F5BA98-31FB-40F9-8132-F3A0EDF777C0}" srcOrd="1" destOrd="0" parTransId="{D1EEDD4E-0A3F-4BC7-B0AF-0FC7F336699B}" sibTransId="{164EA122-16B3-4386-AC0F-0F642223F330}"/>
    <dgm:cxn modelId="{416B1216-C76D-4223-A0D4-AA97F769010B}" type="presOf" srcId="{68F5BA98-31FB-40F9-8132-F3A0EDF777C0}" destId="{7943A0ED-E6BB-4241-805B-FA6D5200471E}" srcOrd="0" destOrd="0" presId="urn:microsoft.com/office/officeart/2005/8/layout/vList2"/>
    <dgm:cxn modelId="{CA334738-7127-4601-A8EB-53C28CF8AAE1}" srcId="{661BF0D2-B013-4BB5-BEFF-D89652CBFEC4}" destId="{E7EE2143-271A-481F-AC5E-9706CB8B5906}" srcOrd="0" destOrd="0" parTransId="{4DC9318F-A70A-49A0-8F9A-743E8FF3CAC8}" sibTransId="{956FD680-14B0-419E-B85A-DD961F481896}"/>
    <dgm:cxn modelId="{8A15268C-6634-4E8A-899D-5C5AA3F914FD}" type="presOf" srcId="{E7EE2143-271A-481F-AC5E-9706CB8B5906}" destId="{FC222595-1B7E-4F25-AD6A-F5721AE14EF6}" srcOrd="0" destOrd="0" presId="urn:microsoft.com/office/officeart/2005/8/layout/vList2"/>
    <dgm:cxn modelId="{6CD567F7-6F96-42DA-8506-2BA1350194E2}" type="presOf" srcId="{661BF0D2-B013-4BB5-BEFF-D89652CBFEC4}" destId="{33AC8351-C675-4BC7-BF33-EB0E7CF185BB}" srcOrd="0" destOrd="0" presId="urn:microsoft.com/office/officeart/2005/8/layout/vList2"/>
    <dgm:cxn modelId="{5733EF73-75EF-489D-B3C2-67AFABA9614D}" type="presParOf" srcId="{33AC8351-C675-4BC7-BF33-EB0E7CF185BB}" destId="{FC222595-1B7E-4F25-AD6A-F5721AE14EF6}" srcOrd="0" destOrd="0" presId="urn:microsoft.com/office/officeart/2005/8/layout/vList2"/>
    <dgm:cxn modelId="{0B493702-AE90-4FA8-BB24-EC685B68E092}" type="presParOf" srcId="{33AC8351-C675-4BC7-BF33-EB0E7CF185BB}" destId="{6A01B1C6-25FF-41C3-A09D-AA37C75CD5E7}" srcOrd="1" destOrd="0" presId="urn:microsoft.com/office/officeart/2005/8/layout/vList2"/>
    <dgm:cxn modelId="{C1CDE74A-EACF-47DD-A431-4913B5B5BBEB}" type="presParOf" srcId="{33AC8351-C675-4BC7-BF33-EB0E7CF185BB}" destId="{7943A0ED-E6BB-4241-805B-FA6D520047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EF71B7-827F-4784-AF4A-B40EC140BDEF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D9802C9E-F5A8-45F8-A622-4937DE53AD1B}">
      <dgm:prSet custT="1"/>
      <dgm:spPr/>
      <dgm:t>
        <a:bodyPr/>
        <a:lstStyle/>
        <a:p>
          <a:r>
            <a:rPr lang="cs-CZ" sz="2200" b="0" i="0" dirty="0"/>
            <a:t>Ceny elektřiny na evropských burzách lámou rekordy. Hodnotu </a:t>
          </a:r>
          <a:r>
            <a:rPr lang="cs-CZ" sz="2400" b="1" i="0" dirty="0"/>
            <a:t>1000 eur</a:t>
          </a:r>
          <a:r>
            <a:rPr lang="cs-CZ" sz="2200" b="0" i="0" dirty="0"/>
            <a:t> za megawatthodinu přesáhly už na německé, francouzské i pražské burze. Česká vláda svolává na mimořádné jednání ministrů energetiky EU.</a:t>
          </a:r>
          <a:endParaRPr lang="cs-CZ" sz="2200" dirty="0"/>
        </a:p>
      </dgm:t>
    </dgm:pt>
    <dgm:pt modelId="{C35EF5C2-1569-4E15-ACE9-D6EAA9A2E033}" type="parTrans" cxnId="{C713E1C4-A4BA-4A1F-9655-37452E46E3E3}">
      <dgm:prSet/>
      <dgm:spPr/>
      <dgm:t>
        <a:bodyPr/>
        <a:lstStyle/>
        <a:p>
          <a:endParaRPr lang="cs-CZ"/>
        </a:p>
      </dgm:t>
    </dgm:pt>
    <dgm:pt modelId="{8E731AA2-3553-48E5-BB18-404EF5B53F98}" type="sibTrans" cxnId="{C713E1C4-A4BA-4A1F-9655-37452E46E3E3}">
      <dgm:prSet/>
      <dgm:spPr/>
      <dgm:t>
        <a:bodyPr/>
        <a:lstStyle/>
        <a:p>
          <a:endParaRPr lang="cs-CZ"/>
        </a:p>
      </dgm:t>
    </dgm:pt>
    <dgm:pt modelId="{33C127D2-97B9-4665-B7F1-F050B49118AC}" type="pres">
      <dgm:prSet presAssocID="{EFEF71B7-827F-4784-AF4A-B40EC140BDEF}" presName="linear" presStyleCnt="0">
        <dgm:presLayoutVars>
          <dgm:animLvl val="lvl"/>
          <dgm:resizeHandles val="exact"/>
        </dgm:presLayoutVars>
      </dgm:prSet>
      <dgm:spPr/>
    </dgm:pt>
    <dgm:pt modelId="{A699F651-E3F3-49A5-AFFA-9F90B46543B2}" type="pres">
      <dgm:prSet presAssocID="{D9802C9E-F5A8-45F8-A622-4937DE53AD1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713E1C4-A4BA-4A1F-9655-37452E46E3E3}" srcId="{EFEF71B7-827F-4784-AF4A-B40EC140BDEF}" destId="{D9802C9E-F5A8-45F8-A622-4937DE53AD1B}" srcOrd="0" destOrd="0" parTransId="{C35EF5C2-1569-4E15-ACE9-D6EAA9A2E033}" sibTransId="{8E731AA2-3553-48E5-BB18-404EF5B53F98}"/>
    <dgm:cxn modelId="{619021DB-8F62-4DD0-B5AB-5D42184E622E}" type="presOf" srcId="{EFEF71B7-827F-4784-AF4A-B40EC140BDEF}" destId="{33C127D2-97B9-4665-B7F1-F050B49118AC}" srcOrd="0" destOrd="0" presId="urn:microsoft.com/office/officeart/2005/8/layout/vList2"/>
    <dgm:cxn modelId="{FB966BF6-165D-4302-8C89-02019E15506C}" type="presOf" srcId="{D9802C9E-F5A8-45F8-A622-4937DE53AD1B}" destId="{A699F651-E3F3-49A5-AFFA-9F90B46543B2}" srcOrd="0" destOrd="0" presId="urn:microsoft.com/office/officeart/2005/8/layout/vList2"/>
    <dgm:cxn modelId="{D0E6DCA0-024D-4F3A-A675-B1906239AF44}" type="presParOf" srcId="{33C127D2-97B9-4665-B7F1-F050B49118AC}" destId="{A699F651-E3F3-49A5-AFFA-9F90B46543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C8ADDC-C33C-4FB1-B7C2-632C3F5F48A1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/>
      <dgm:spPr/>
      <dgm:t>
        <a:bodyPr/>
        <a:lstStyle/>
        <a:p>
          <a:endParaRPr lang="cs-CZ"/>
        </a:p>
      </dgm:t>
    </dgm:pt>
    <dgm:pt modelId="{89F6BAF4-2965-45F9-99EA-CF95442D088B}">
      <dgm:prSet/>
      <dgm:spPr/>
      <dgm:t>
        <a:bodyPr/>
        <a:lstStyle/>
        <a:p>
          <a:r>
            <a:rPr lang="cs-CZ" b="1" i="0" dirty="0"/>
            <a:t>Dodavatelské firmy nabízející fotovoltaické elektrárny vítají novelu energetického zákona, která mimo jiné určila, že u staveb obnovitelných zdrojů energie do 50 kilowattů (kW) nebude třeba povolení stavebního úřadu ani licence Energetického regulačního úřadu (ERÚ).</a:t>
          </a:r>
          <a:endParaRPr lang="cs-CZ" dirty="0"/>
        </a:p>
      </dgm:t>
    </dgm:pt>
    <dgm:pt modelId="{BAC3607C-79D9-46BF-9972-ACD4EAF16931}" type="parTrans" cxnId="{AE6C04D1-2E12-4835-8061-7FC5EDDB9FE1}">
      <dgm:prSet/>
      <dgm:spPr/>
      <dgm:t>
        <a:bodyPr/>
        <a:lstStyle/>
        <a:p>
          <a:endParaRPr lang="cs-CZ"/>
        </a:p>
      </dgm:t>
    </dgm:pt>
    <dgm:pt modelId="{B4FD575C-55E5-4E04-9FFC-B752BF5374D4}" type="sibTrans" cxnId="{AE6C04D1-2E12-4835-8061-7FC5EDDB9FE1}">
      <dgm:prSet/>
      <dgm:spPr/>
      <dgm:t>
        <a:bodyPr/>
        <a:lstStyle/>
        <a:p>
          <a:endParaRPr lang="cs-CZ"/>
        </a:p>
      </dgm:t>
    </dgm:pt>
    <dgm:pt modelId="{167F6844-F608-491A-BD79-4B57601743E6}" type="pres">
      <dgm:prSet presAssocID="{8FC8ADDC-C33C-4FB1-B7C2-632C3F5F48A1}" presName="linear" presStyleCnt="0">
        <dgm:presLayoutVars>
          <dgm:animLvl val="lvl"/>
          <dgm:resizeHandles val="exact"/>
        </dgm:presLayoutVars>
      </dgm:prSet>
      <dgm:spPr/>
    </dgm:pt>
    <dgm:pt modelId="{B82A904F-3ED0-4686-97C1-E0484399A6C3}" type="pres">
      <dgm:prSet presAssocID="{89F6BAF4-2965-45F9-99EA-CF95442D088B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B46C9C5-0429-4289-992B-046DE5CB4E21}" type="presOf" srcId="{8FC8ADDC-C33C-4FB1-B7C2-632C3F5F48A1}" destId="{167F6844-F608-491A-BD79-4B57601743E6}" srcOrd="0" destOrd="0" presId="urn:microsoft.com/office/officeart/2005/8/layout/vList2"/>
    <dgm:cxn modelId="{AE6C04D1-2E12-4835-8061-7FC5EDDB9FE1}" srcId="{8FC8ADDC-C33C-4FB1-B7C2-632C3F5F48A1}" destId="{89F6BAF4-2965-45F9-99EA-CF95442D088B}" srcOrd="0" destOrd="0" parTransId="{BAC3607C-79D9-46BF-9972-ACD4EAF16931}" sibTransId="{B4FD575C-55E5-4E04-9FFC-B752BF5374D4}"/>
    <dgm:cxn modelId="{40C005F2-0BED-4936-ABE0-A2982D1D72DA}" type="presOf" srcId="{89F6BAF4-2965-45F9-99EA-CF95442D088B}" destId="{B82A904F-3ED0-4686-97C1-E0484399A6C3}" srcOrd="0" destOrd="0" presId="urn:microsoft.com/office/officeart/2005/8/layout/vList2"/>
    <dgm:cxn modelId="{CAA43562-AF7D-4C19-A193-BA6ED6DBE563}" type="presParOf" srcId="{167F6844-F608-491A-BD79-4B57601743E6}" destId="{B82A904F-3ED0-4686-97C1-E0484399A6C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4CB700E-0AC2-4CD9-B1EF-E875EE66C0F5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cs-CZ"/>
        </a:p>
      </dgm:t>
    </dgm:pt>
    <dgm:pt modelId="{01656273-33D4-46BB-8CD4-A70AE48991FF}">
      <dgm:prSet/>
      <dgm:spPr/>
      <dgm:t>
        <a:bodyPr/>
        <a:lstStyle/>
        <a:p>
          <a:r>
            <a:rPr lang="cs-CZ" dirty="0"/>
            <a:t>Nové priority energetiky ?</a:t>
          </a:r>
        </a:p>
      </dgm:t>
    </dgm:pt>
    <dgm:pt modelId="{2B46DC93-8F5D-4C39-9EB4-DB5904159F70}" type="parTrans" cxnId="{458360AC-ED6C-47A5-AB5D-8739FA588E93}">
      <dgm:prSet/>
      <dgm:spPr/>
      <dgm:t>
        <a:bodyPr/>
        <a:lstStyle/>
        <a:p>
          <a:endParaRPr lang="cs-CZ"/>
        </a:p>
      </dgm:t>
    </dgm:pt>
    <dgm:pt modelId="{5F9354BB-3018-4917-A9DB-15F1BCE991BB}" type="sibTrans" cxnId="{458360AC-ED6C-47A5-AB5D-8739FA588E93}">
      <dgm:prSet/>
      <dgm:spPr/>
      <dgm:t>
        <a:bodyPr/>
        <a:lstStyle/>
        <a:p>
          <a:endParaRPr lang="cs-CZ"/>
        </a:p>
      </dgm:t>
    </dgm:pt>
    <dgm:pt modelId="{A95B34A6-7A7F-4156-8538-47B5E2D511AC}" type="pres">
      <dgm:prSet presAssocID="{C4CB700E-0AC2-4CD9-B1EF-E875EE66C0F5}" presName="linear" presStyleCnt="0">
        <dgm:presLayoutVars>
          <dgm:animLvl val="lvl"/>
          <dgm:resizeHandles val="exact"/>
        </dgm:presLayoutVars>
      </dgm:prSet>
      <dgm:spPr/>
    </dgm:pt>
    <dgm:pt modelId="{0E7FEF5C-1B9F-4E0A-908A-66BE129A8503}" type="pres">
      <dgm:prSet presAssocID="{01656273-33D4-46BB-8CD4-A70AE48991FF}" presName="parentText" presStyleLbl="node1" presStyleIdx="0" presStyleCnt="1" custScaleX="74113" custLinFactNeighborX="-6017" custLinFactNeighborY="-331">
        <dgm:presLayoutVars>
          <dgm:chMax val="0"/>
          <dgm:bulletEnabled val="1"/>
        </dgm:presLayoutVars>
      </dgm:prSet>
      <dgm:spPr/>
    </dgm:pt>
  </dgm:ptLst>
  <dgm:cxnLst>
    <dgm:cxn modelId="{EA07CA1F-10E8-4A97-9DCA-0D5F804A1E52}" type="presOf" srcId="{C4CB700E-0AC2-4CD9-B1EF-E875EE66C0F5}" destId="{A95B34A6-7A7F-4156-8538-47B5E2D511AC}" srcOrd="0" destOrd="0" presId="urn:microsoft.com/office/officeart/2005/8/layout/vList2"/>
    <dgm:cxn modelId="{458360AC-ED6C-47A5-AB5D-8739FA588E93}" srcId="{C4CB700E-0AC2-4CD9-B1EF-E875EE66C0F5}" destId="{01656273-33D4-46BB-8CD4-A70AE48991FF}" srcOrd="0" destOrd="0" parTransId="{2B46DC93-8F5D-4C39-9EB4-DB5904159F70}" sibTransId="{5F9354BB-3018-4917-A9DB-15F1BCE991BB}"/>
    <dgm:cxn modelId="{8DC03FFE-3CB2-4309-88F9-683F3F5BCB44}" type="presOf" srcId="{01656273-33D4-46BB-8CD4-A70AE48991FF}" destId="{0E7FEF5C-1B9F-4E0A-908A-66BE129A8503}" srcOrd="0" destOrd="0" presId="urn:microsoft.com/office/officeart/2005/8/layout/vList2"/>
    <dgm:cxn modelId="{94F1AD38-307A-41A7-A10B-EE6053D2D0C8}" type="presParOf" srcId="{A95B34A6-7A7F-4156-8538-47B5E2D511AC}" destId="{0E7FEF5C-1B9F-4E0A-908A-66BE129A850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6AA56B-4963-4D97-AA4A-4DD6BE447045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cs-CZ"/>
        </a:p>
      </dgm:t>
    </dgm:pt>
    <dgm:pt modelId="{C4811EF4-FFC7-40C3-B672-F6C1218F6256}">
      <dgm:prSet/>
      <dgm:spPr/>
      <dgm:t>
        <a:bodyPr/>
        <a:lstStyle/>
        <a:p>
          <a:r>
            <a:rPr lang="cs-CZ" dirty="0"/>
            <a:t>Eskalace problému energetické krize</a:t>
          </a:r>
        </a:p>
      </dgm:t>
    </dgm:pt>
    <dgm:pt modelId="{258EDCAE-3365-446A-A9DE-6FF978DA66B2}" type="parTrans" cxnId="{ADC74542-ECF1-4B23-98A2-2CF51A257F70}">
      <dgm:prSet/>
      <dgm:spPr/>
      <dgm:t>
        <a:bodyPr/>
        <a:lstStyle/>
        <a:p>
          <a:endParaRPr lang="cs-CZ"/>
        </a:p>
      </dgm:t>
    </dgm:pt>
    <dgm:pt modelId="{6F206B49-7172-4750-9EF5-2DD82338ADD4}" type="sibTrans" cxnId="{ADC74542-ECF1-4B23-98A2-2CF51A257F70}">
      <dgm:prSet/>
      <dgm:spPr/>
      <dgm:t>
        <a:bodyPr/>
        <a:lstStyle/>
        <a:p>
          <a:endParaRPr lang="cs-CZ"/>
        </a:p>
      </dgm:t>
    </dgm:pt>
    <dgm:pt modelId="{321B0279-AF29-4D8D-953F-845EA3DD938A}">
      <dgm:prSet/>
      <dgm:spPr/>
      <dgm:t>
        <a:bodyPr/>
        <a:lstStyle/>
        <a:p>
          <a:r>
            <a:rPr lang="cs-CZ" dirty="0"/>
            <a:t>Omezené personální kapacity LDS</a:t>
          </a:r>
        </a:p>
      </dgm:t>
    </dgm:pt>
    <dgm:pt modelId="{5FD8BFAB-8843-4B88-BC18-2AF37A516D8B}" type="parTrans" cxnId="{FB12C768-B968-4841-BB38-A61AAFFA9F10}">
      <dgm:prSet/>
      <dgm:spPr/>
      <dgm:t>
        <a:bodyPr/>
        <a:lstStyle/>
        <a:p>
          <a:endParaRPr lang="cs-CZ"/>
        </a:p>
      </dgm:t>
    </dgm:pt>
    <dgm:pt modelId="{AEF9C1FD-18E4-4B49-834D-CF5EEB3AB5BF}" type="sibTrans" cxnId="{FB12C768-B968-4841-BB38-A61AAFFA9F10}">
      <dgm:prSet/>
      <dgm:spPr/>
      <dgm:t>
        <a:bodyPr/>
        <a:lstStyle/>
        <a:p>
          <a:endParaRPr lang="cs-CZ"/>
        </a:p>
      </dgm:t>
    </dgm:pt>
    <dgm:pt modelId="{D537DD0E-3399-4C43-88EC-17D45BBC77EA}">
      <dgm:prSet/>
      <dgm:spPr/>
      <dgm:t>
        <a:bodyPr/>
        <a:lstStyle/>
        <a:p>
          <a:r>
            <a:rPr lang="cs-CZ" dirty="0"/>
            <a:t>Dynamické změny u zákazníků</a:t>
          </a:r>
        </a:p>
      </dgm:t>
    </dgm:pt>
    <dgm:pt modelId="{06CB4AFC-31D0-431A-A733-3474D70FCB83}" type="parTrans" cxnId="{0A46C23E-B62B-4379-A9FC-CD0F56567E93}">
      <dgm:prSet/>
      <dgm:spPr/>
      <dgm:t>
        <a:bodyPr/>
        <a:lstStyle/>
        <a:p>
          <a:endParaRPr lang="cs-CZ"/>
        </a:p>
      </dgm:t>
    </dgm:pt>
    <dgm:pt modelId="{DE3E4343-4401-4E3B-8019-8FAA0C8F8E77}" type="sibTrans" cxnId="{0A46C23E-B62B-4379-A9FC-CD0F56567E93}">
      <dgm:prSet/>
      <dgm:spPr/>
      <dgm:t>
        <a:bodyPr/>
        <a:lstStyle/>
        <a:p>
          <a:endParaRPr lang="cs-CZ"/>
        </a:p>
      </dgm:t>
    </dgm:pt>
    <dgm:pt modelId="{276C4F5D-7F51-464D-B792-EC64F7155DE3}">
      <dgm:prSet/>
      <dgm:spPr/>
      <dgm:t>
        <a:bodyPr/>
        <a:lstStyle/>
        <a:p>
          <a:r>
            <a:rPr lang="cs-CZ" dirty="0"/>
            <a:t>Nepredikovatelné vlivy na energetické toky v LDS</a:t>
          </a:r>
        </a:p>
      </dgm:t>
    </dgm:pt>
    <dgm:pt modelId="{DAE2B331-238D-4F2C-93D8-BDB2C3676A94}" type="parTrans" cxnId="{228F1AE5-EEC6-4DC3-9A10-748555C45013}">
      <dgm:prSet/>
      <dgm:spPr/>
      <dgm:t>
        <a:bodyPr/>
        <a:lstStyle/>
        <a:p>
          <a:endParaRPr lang="cs-CZ"/>
        </a:p>
      </dgm:t>
    </dgm:pt>
    <dgm:pt modelId="{D47DC38D-0672-4E08-BFE1-C321DA67404E}" type="sibTrans" cxnId="{228F1AE5-EEC6-4DC3-9A10-748555C45013}">
      <dgm:prSet/>
      <dgm:spPr/>
      <dgm:t>
        <a:bodyPr/>
        <a:lstStyle/>
        <a:p>
          <a:endParaRPr lang="cs-CZ"/>
        </a:p>
      </dgm:t>
    </dgm:pt>
    <dgm:pt modelId="{39AA0065-77D5-442F-B258-FE0DC2FCBDE7}">
      <dgm:prSet/>
      <dgm:spPr/>
      <dgm:t>
        <a:bodyPr/>
        <a:lstStyle/>
        <a:p>
          <a:r>
            <a:rPr lang="cs-CZ" dirty="0"/>
            <a:t>Nárůst lokální samospotřeby a decentrální výroby</a:t>
          </a:r>
        </a:p>
      </dgm:t>
    </dgm:pt>
    <dgm:pt modelId="{1B93C653-BA5A-4E47-9FCD-BEDE59DFACFB}" type="parTrans" cxnId="{AC76D79C-CDF7-4F43-A183-E495774B11C6}">
      <dgm:prSet/>
      <dgm:spPr/>
      <dgm:t>
        <a:bodyPr/>
        <a:lstStyle/>
        <a:p>
          <a:endParaRPr lang="cs-CZ"/>
        </a:p>
      </dgm:t>
    </dgm:pt>
    <dgm:pt modelId="{317FE1DE-48E2-4A3D-8CDB-FC63420EC0E3}" type="sibTrans" cxnId="{AC76D79C-CDF7-4F43-A183-E495774B11C6}">
      <dgm:prSet/>
      <dgm:spPr/>
      <dgm:t>
        <a:bodyPr/>
        <a:lstStyle/>
        <a:p>
          <a:endParaRPr lang="cs-CZ"/>
        </a:p>
      </dgm:t>
    </dgm:pt>
    <dgm:pt modelId="{F342B91F-F1ED-46EC-A9C8-F05A587B4979}">
      <dgm:prSet/>
      <dgm:spPr/>
      <dgm:t>
        <a:bodyPr/>
        <a:lstStyle/>
        <a:p>
          <a:r>
            <a:rPr lang="cs-CZ"/>
            <a:t>Vyšší požadavky na provozní technologie</a:t>
          </a:r>
        </a:p>
      </dgm:t>
    </dgm:pt>
    <dgm:pt modelId="{B311CDE9-494A-4573-BD8C-9A1A0E2188C2}" type="parTrans" cxnId="{F6F9F59F-2ED8-4761-A7F2-0726CE0E35D9}">
      <dgm:prSet/>
      <dgm:spPr/>
      <dgm:t>
        <a:bodyPr/>
        <a:lstStyle/>
        <a:p>
          <a:endParaRPr lang="cs-CZ"/>
        </a:p>
      </dgm:t>
    </dgm:pt>
    <dgm:pt modelId="{51FE4109-E8A6-46C1-B834-24DB34F1EDC7}" type="sibTrans" cxnId="{F6F9F59F-2ED8-4761-A7F2-0726CE0E35D9}">
      <dgm:prSet/>
      <dgm:spPr/>
      <dgm:t>
        <a:bodyPr/>
        <a:lstStyle/>
        <a:p>
          <a:endParaRPr lang="cs-CZ"/>
        </a:p>
      </dgm:t>
    </dgm:pt>
    <dgm:pt modelId="{8850DF7F-CA03-4B5F-9A9F-C75CFE8CD3E5}" type="pres">
      <dgm:prSet presAssocID="{A66AA56B-4963-4D97-AA4A-4DD6BE447045}" presName="linear" presStyleCnt="0">
        <dgm:presLayoutVars>
          <dgm:animLvl val="lvl"/>
          <dgm:resizeHandles val="exact"/>
        </dgm:presLayoutVars>
      </dgm:prSet>
      <dgm:spPr/>
    </dgm:pt>
    <dgm:pt modelId="{59D6E09A-5DE4-4A88-A049-9E8BDF06B3BA}" type="pres">
      <dgm:prSet presAssocID="{C4811EF4-FFC7-40C3-B672-F6C1218F6256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C4064043-1BA2-43D2-930D-6DF83F35D162}" type="pres">
      <dgm:prSet presAssocID="{6F206B49-7172-4750-9EF5-2DD82338ADD4}" presName="spacer" presStyleCnt="0"/>
      <dgm:spPr/>
    </dgm:pt>
    <dgm:pt modelId="{4F03A38A-18FD-40B1-9F4F-22C3C6A4BE7F}" type="pres">
      <dgm:prSet presAssocID="{321B0279-AF29-4D8D-953F-845EA3DD938A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7B50E1AB-C53A-4B2E-83CC-F1A9CF817FF2}" type="pres">
      <dgm:prSet presAssocID="{AEF9C1FD-18E4-4B49-834D-CF5EEB3AB5BF}" presName="spacer" presStyleCnt="0"/>
      <dgm:spPr/>
    </dgm:pt>
    <dgm:pt modelId="{3B2A8EFC-1026-4C36-93E3-E1519776D7D2}" type="pres">
      <dgm:prSet presAssocID="{D537DD0E-3399-4C43-88EC-17D45BBC77EA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55C509B9-C677-4FFA-B365-0168BAD2C7B9}" type="pres">
      <dgm:prSet presAssocID="{DE3E4343-4401-4E3B-8019-8FAA0C8F8E77}" presName="spacer" presStyleCnt="0"/>
      <dgm:spPr/>
    </dgm:pt>
    <dgm:pt modelId="{B136782C-1934-42FB-ADE7-AED4AF957D18}" type="pres">
      <dgm:prSet presAssocID="{276C4F5D-7F51-464D-B792-EC64F7155DE3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A1B1D57-057A-43C9-BFAB-B0F540643F82}" type="pres">
      <dgm:prSet presAssocID="{D47DC38D-0672-4E08-BFE1-C321DA67404E}" presName="spacer" presStyleCnt="0"/>
      <dgm:spPr/>
    </dgm:pt>
    <dgm:pt modelId="{79C100E1-B37C-4E99-A0A1-4E2F9EB82158}" type="pres">
      <dgm:prSet presAssocID="{39AA0065-77D5-442F-B258-FE0DC2FCBDE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1258FB64-96EB-479B-BD87-DD3B1AE14AB0}" type="pres">
      <dgm:prSet presAssocID="{317FE1DE-48E2-4A3D-8CDB-FC63420EC0E3}" presName="spacer" presStyleCnt="0"/>
      <dgm:spPr/>
    </dgm:pt>
    <dgm:pt modelId="{89D47F22-B2CC-4689-80FC-222A56934943}" type="pres">
      <dgm:prSet presAssocID="{F342B91F-F1ED-46EC-A9C8-F05A587B4979}" presName="parentText" presStyleLbl="node1" presStyleIdx="5" presStyleCnt="6" custLinFactNeighborY="-48646">
        <dgm:presLayoutVars>
          <dgm:chMax val="0"/>
          <dgm:bulletEnabled val="1"/>
        </dgm:presLayoutVars>
      </dgm:prSet>
      <dgm:spPr/>
    </dgm:pt>
  </dgm:ptLst>
  <dgm:cxnLst>
    <dgm:cxn modelId="{D9E17624-2C2C-421E-801F-F6E901C09663}" type="presOf" srcId="{39AA0065-77D5-442F-B258-FE0DC2FCBDE7}" destId="{79C100E1-B37C-4E99-A0A1-4E2F9EB82158}" srcOrd="0" destOrd="0" presId="urn:microsoft.com/office/officeart/2005/8/layout/vList2"/>
    <dgm:cxn modelId="{0A46C23E-B62B-4379-A9FC-CD0F56567E93}" srcId="{A66AA56B-4963-4D97-AA4A-4DD6BE447045}" destId="{D537DD0E-3399-4C43-88EC-17D45BBC77EA}" srcOrd="2" destOrd="0" parTransId="{06CB4AFC-31D0-431A-A733-3474D70FCB83}" sibTransId="{DE3E4343-4401-4E3B-8019-8FAA0C8F8E77}"/>
    <dgm:cxn modelId="{ADC74542-ECF1-4B23-98A2-2CF51A257F70}" srcId="{A66AA56B-4963-4D97-AA4A-4DD6BE447045}" destId="{C4811EF4-FFC7-40C3-B672-F6C1218F6256}" srcOrd="0" destOrd="0" parTransId="{258EDCAE-3365-446A-A9DE-6FF978DA66B2}" sibTransId="{6F206B49-7172-4750-9EF5-2DD82338ADD4}"/>
    <dgm:cxn modelId="{FB12C768-B968-4841-BB38-A61AAFFA9F10}" srcId="{A66AA56B-4963-4D97-AA4A-4DD6BE447045}" destId="{321B0279-AF29-4D8D-953F-845EA3DD938A}" srcOrd="1" destOrd="0" parTransId="{5FD8BFAB-8843-4B88-BC18-2AF37A516D8B}" sibTransId="{AEF9C1FD-18E4-4B49-834D-CF5EEB3AB5BF}"/>
    <dgm:cxn modelId="{3DF6D048-C719-49C1-B872-968A613C7A15}" type="presOf" srcId="{321B0279-AF29-4D8D-953F-845EA3DD938A}" destId="{4F03A38A-18FD-40B1-9F4F-22C3C6A4BE7F}" srcOrd="0" destOrd="0" presId="urn:microsoft.com/office/officeart/2005/8/layout/vList2"/>
    <dgm:cxn modelId="{1FF9674A-EFB5-4F40-9DB6-2EBBEC1E2F9F}" type="presOf" srcId="{C4811EF4-FFC7-40C3-B672-F6C1218F6256}" destId="{59D6E09A-5DE4-4A88-A049-9E8BDF06B3BA}" srcOrd="0" destOrd="0" presId="urn:microsoft.com/office/officeart/2005/8/layout/vList2"/>
    <dgm:cxn modelId="{AC76D79C-CDF7-4F43-A183-E495774B11C6}" srcId="{A66AA56B-4963-4D97-AA4A-4DD6BE447045}" destId="{39AA0065-77D5-442F-B258-FE0DC2FCBDE7}" srcOrd="4" destOrd="0" parTransId="{1B93C653-BA5A-4E47-9FCD-BEDE59DFACFB}" sibTransId="{317FE1DE-48E2-4A3D-8CDB-FC63420EC0E3}"/>
    <dgm:cxn modelId="{F6F9F59F-2ED8-4761-A7F2-0726CE0E35D9}" srcId="{A66AA56B-4963-4D97-AA4A-4DD6BE447045}" destId="{F342B91F-F1ED-46EC-A9C8-F05A587B4979}" srcOrd="5" destOrd="0" parTransId="{B311CDE9-494A-4573-BD8C-9A1A0E2188C2}" sibTransId="{51FE4109-E8A6-46C1-B834-24DB34F1EDC7}"/>
    <dgm:cxn modelId="{8AF7EEC2-312C-43D2-A1C3-0D65188C3048}" type="presOf" srcId="{F342B91F-F1ED-46EC-A9C8-F05A587B4979}" destId="{89D47F22-B2CC-4689-80FC-222A56934943}" srcOrd="0" destOrd="0" presId="urn:microsoft.com/office/officeart/2005/8/layout/vList2"/>
    <dgm:cxn modelId="{B45D36C9-8290-4AC7-A2E0-A686C6727B03}" type="presOf" srcId="{A66AA56B-4963-4D97-AA4A-4DD6BE447045}" destId="{8850DF7F-CA03-4B5F-9A9F-C75CFE8CD3E5}" srcOrd="0" destOrd="0" presId="urn:microsoft.com/office/officeart/2005/8/layout/vList2"/>
    <dgm:cxn modelId="{10682AD8-1A14-4DFE-AEDB-4F69163A2445}" type="presOf" srcId="{D537DD0E-3399-4C43-88EC-17D45BBC77EA}" destId="{3B2A8EFC-1026-4C36-93E3-E1519776D7D2}" srcOrd="0" destOrd="0" presId="urn:microsoft.com/office/officeart/2005/8/layout/vList2"/>
    <dgm:cxn modelId="{228F1AE5-EEC6-4DC3-9A10-748555C45013}" srcId="{A66AA56B-4963-4D97-AA4A-4DD6BE447045}" destId="{276C4F5D-7F51-464D-B792-EC64F7155DE3}" srcOrd="3" destOrd="0" parTransId="{DAE2B331-238D-4F2C-93D8-BDB2C3676A94}" sibTransId="{D47DC38D-0672-4E08-BFE1-C321DA67404E}"/>
    <dgm:cxn modelId="{A812A3F6-03F4-478F-ACA3-16F1702F7352}" type="presOf" srcId="{276C4F5D-7F51-464D-B792-EC64F7155DE3}" destId="{B136782C-1934-42FB-ADE7-AED4AF957D18}" srcOrd="0" destOrd="0" presId="urn:microsoft.com/office/officeart/2005/8/layout/vList2"/>
    <dgm:cxn modelId="{9145F2AA-8C0F-4B8F-B1E9-1F861CBF944E}" type="presParOf" srcId="{8850DF7F-CA03-4B5F-9A9F-C75CFE8CD3E5}" destId="{59D6E09A-5DE4-4A88-A049-9E8BDF06B3BA}" srcOrd="0" destOrd="0" presId="urn:microsoft.com/office/officeart/2005/8/layout/vList2"/>
    <dgm:cxn modelId="{C4AC1A3E-9020-4254-AAEF-B4ECD832789E}" type="presParOf" srcId="{8850DF7F-CA03-4B5F-9A9F-C75CFE8CD3E5}" destId="{C4064043-1BA2-43D2-930D-6DF83F35D162}" srcOrd="1" destOrd="0" presId="urn:microsoft.com/office/officeart/2005/8/layout/vList2"/>
    <dgm:cxn modelId="{AE44BCBF-61BF-4955-B3DB-6212D688BABE}" type="presParOf" srcId="{8850DF7F-CA03-4B5F-9A9F-C75CFE8CD3E5}" destId="{4F03A38A-18FD-40B1-9F4F-22C3C6A4BE7F}" srcOrd="2" destOrd="0" presId="urn:microsoft.com/office/officeart/2005/8/layout/vList2"/>
    <dgm:cxn modelId="{B668F531-A969-4149-9918-50C0304F71E3}" type="presParOf" srcId="{8850DF7F-CA03-4B5F-9A9F-C75CFE8CD3E5}" destId="{7B50E1AB-C53A-4B2E-83CC-F1A9CF817FF2}" srcOrd="3" destOrd="0" presId="urn:microsoft.com/office/officeart/2005/8/layout/vList2"/>
    <dgm:cxn modelId="{05B41AF1-48A2-4EBC-8D5A-EDC8ECFC21AF}" type="presParOf" srcId="{8850DF7F-CA03-4B5F-9A9F-C75CFE8CD3E5}" destId="{3B2A8EFC-1026-4C36-93E3-E1519776D7D2}" srcOrd="4" destOrd="0" presId="urn:microsoft.com/office/officeart/2005/8/layout/vList2"/>
    <dgm:cxn modelId="{F6B68988-B989-4052-AC76-F3E7140D141B}" type="presParOf" srcId="{8850DF7F-CA03-4B5F-9A9F-C75CFE8CD3E5}" destId="{55C509B9-C677-4FFA-B365-0168BAD2C7B9}" srcOrd="5" destOrd="0" presId="urn:microsoft.com/office/officeart/2005/8/layout/vList2"/>
    <dgm:cxn modelId="{64DB44CF-1F0F-4546-B112-343121EE794C}" type="presParOf" srcId="{8850DF7F-CA03-4B5F-9A9F-C75CFE8CD3E5}" destId="{B136782C-1934-42FB-ADE7-AED4AF957D18}" srcOrd="6" destOrd="0" presId="urn:microsoft.com/office/officeart/2005/8/layout/vList2"/>
    <dgm:cxn modelId="{56DFB502-3BCD-4B33-8D03-4528C972B7D7}" type="presParOf" srcId="{8850DF7F-CA03-4B5F-9A9F-C75CFE8CD3E5}" destId="{7A1B1D57-057A-43C9-BFAB-B0F540643F82}" srcOrd="7" destOrd="0" presId="urn:microsoft.com/office/officeart/2005/8/layout/vList2"/>
    <dgm:cxn modelId="{F80AED42-1874-469E-935F-92E3138E13ED}" type="presParOf" srcId="{8850DF7F-CA03-4B5F-9A9F-C75CFE8CD3E5}" destId="{79C100E1-B37C-4E99-A0A1-4E2F9EB82158}" srcOrd="8" destOrd="0" presId="urn:microsoft.com/office/officeart/2005/8/layout/vList2"/>
    <dgm:cxn modelId="{BF54B07C-41C2-4A58-88B3-0FAB5969B760}" type="presParOf" srcId="{8850DF7F-CA03-4B5F-9A9F-C75CFE8CD3E5}" destId="{1258FB64-96EB-479B-BD87-DD3B1AE14AB0}" srcOrd="9" destOrd="0" presId="urn:microsoft.com/office/officeart/2005/8/layout/vList2"/>
    <dgm:cxn modelId="{83F4F370-E783-4AA5-8C45-495A445B55F3}" type="presParOf" srcId="{8850DF7F-CA03-4B5F-9A9F-C75CFE8CD3E5}" destId="{89D47F22-B2CC-4689-80FC-222A5693494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C211D3-B6E5-49D7-BE30-6760CEAE93F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cs-CZ"/>
        </a:p>
      </dgm:t>
    </dgm:pt>
    <dgm:pt modelId="{08A96091-BBFF-4D3C-964A-E901A99D88E8}">
      <dgm:prSet/>
      <dgm:spPr/>
      <dgm:t>
        <a:bodyPr/>
        <a:lstStyle/>
        <a:p>
          <a:r>
            <a:rPr lang="cs-CZ" b="1" dirty="0"/>
            <a:t>Vývoj na energetickém trhu a klade přísnější provozní požadavky na provozovatele lokálních distribučních sítí.</a:t>
          </a:r>
        </a:p>
      </dgm:t>
    </dgm:pt>
    <dgm:pt modelId="{C140E0AE-2A47-4D40-8CE0-B8E1D7E37B29}" type="parTrans" cxnId="{A5AF609D-71E2-46A2-A54D-3CDBA5D3E833}">
      <dgm:prSet/>
      <dgm:spPr/>
      <dgm:t>
        <a:bodyPr/>
        <a:lstStyle/>
        <a:p>
          <a:endParaRPr lang="cs-CZ"/>
        </a:p>
      </dgm:t>
    </dgm:pt>
    <dgm:pt modelId="{1964F3AC-B5B8-4416-9B69-1A0E4D9C9763}" type="sibTrans" cxnId="{A5AF609D-71E2-46A2-A54D-3CDBA5D3E833}">
      <dgm:prSet/>
      <dgm:spPr/>
      <dgm:t>
        <a:bodyPr/>
        <a:lstStyle/>
        <a:p>
          <a:endParaRPr lang="cs-CZ"/>
        </a:p>
      </dgm:t>
    </dgm:pt>
    <dgm:pt modelId="{A0021E6E-AC67-44DD-9D13-98DE911ACAF7}">
      <dgm:prSet/>
      <dgm:spPr/>
      <dgm:t>
        <a:bodyPr/>
        <a:lstStyle/>
        <a:p>
          <a:r>
            <a:rPr lang="cs-CZ" b="1" dirty="0"/>
            <a:t>Pro zajištění bezpečného a spolehlivého provozu celé energetické soustavy je nutné zajistit obdobné technické předpoklady a jejich jednotné zpracování u všech provozovatelů distribučních soustav.</a:t>
          </a:r>
        </a:p>
      </dgm:t>
    </dgm:pt>
    <dgm:pt modelId="{92C27C00-64A7-411D-B9B5-F6533CE2AAF5}" type="parTrans" cxnId="{CDA91C93-24E6-432A-9A8E-0908F5356369}">
      <dgm:prSet/>
      <dgm:spPr/>
      <dgm:t>
        <a:bodyPr/>
        <a:lstStyle/>
        <a:p>
          <a:endParaRPr lang="cs-CZ"/>
        </a:p>
      </dgm:t>
    </dgm:pt>
    <dgm:pt modelId="{896DC5C0-436B-4619-BC8D-86F25144522C}" type="sibTrans" cxnId="{CDA91C93-24E6-432A-9A8E-0908F5356369}">
      <dgm:prSet/>
      <dgm:spPr/>
      <dgm:t>
        <a:bodyPr/>
        <a:lstStyle/>
        <a:p>
          <a:endParaRPr lang="cs-CZ"/>
        </a:p>
      </dgm:t>
    </dgm:pt>
    <dgm:pt modelId="{BAFADD2E-DE25-4C9D-A6F6-BC89422995C2}">
      <dgm:prSet/>
      <dgm:spPr/>
      <dgm:t>
        <a:bodyPr/>
        <a:lstStyle/>
        <a:p>
          <a:r>
            <a:rPr lang="cs-CZ" b="1" dirty="0"/>
            <a:t>Monitoring cílů nastavených v NAP SG u provozovatelů LDS – externí konzultant MPO t – Grant </a:t>
          </a:r>
          <a:r>
            <a:rPr lang="cs-CZ" b="1" dirty="0" err="1"/>
            <a:t>Thornton</a:t>
          </a:r>
          <a:r>
            <a:rPr lang="cs-CZ" b="1" dirty="0"/>
            <a:t> Advisory </a:t>
          </a:r>
        </a:p>
      </dgm:t>
    </dgm:pt>
    <dgm:pt modelId="{9487E307-D5C8-4EBA-94F3-769A76E916AA}" type="parTrans" cxnId="{E96CE3E2-393B-4E4F-8042-2C6F26D75EA7}">
      <dgm:prSet/>
      <dgm:spPr/>
      <dgm:t>
        <a:bodyPr/>
        <a:lstStyle/>
        <a:p>
          <a:endParaRPr lang="cs-CZ"/>
        </a:p>
      </dgm:t>
    </dgm:pt>
    <dgm:pt modelId="{B1DD26A2-15E1-494E-9AE7-8E8072B8F4D1}" type="sibTrans" cxnId="{E96CE3E2-393B-4E4F-8042-2C6F26D75EA7}">
      <dgm:prSet/>
      <dgm:spPr/>
      <dgm:t>
        <a:bodyPr/>
        <a:lstStyle/>
        <a:p>
          <a:endParaRPr lang="cs-CZ"/>
        </a:p>
      </dgm:t>
    </dgm:pt>
    <dgm:pt modelId="{5C86F793-A836-4C3F-BB3E-AD5F39BD6278}" type="pres">
      <dgm:prSet presAssocID="{73C211D3-B6E5-49D7-BE30-6760CEAE93F8}" presName="diagram" presStyleCnt="0">
        <dgm:presLayoutVars>
          <dgm:dir/>
          <dgm:resizeHandles val="exact"/>
        </dgm:presLayoutVars>
      </dgm:prSet>
      <dgm:spPr/>
    </dgm:pt>
    <dgm:pt modelId="{2613547E-AEB2-48AB-A399-2996F7F3121B}" type="pres">
      <dgm:prSet presAssocID="{08A96091-BBFF-4D3C-964A-E901A99D88E8}" presName="node" presStyleLbl="node1" presStyleIdx="0" presStyleCnt="3">
        <dgm:presLayoutVars>
          <dgm:bulletEnabled val="1"/>
        </dgm:presLayoutVars>
      </dgm:prSet>
      <dgm:spPr/>
    </dgm:pt>
    <dgm:pt modelId="{49D42339-9C53-4C15-B1AA-A03921024640}" type="pres">
      <dgm:prSet presAssocID="{1964F3AC-B5B8-4416-9B69-1A0E4D9C9763}" presName="sibTrans" presStyleCnt="0"/>
      <dgm:spPr/>
    </dgm:pt>
    <dgm:pt modelId="{A460A3C6-49A7-4E5E-8BF0-4722B0402A2F}" type="pres">
      <dgm:prSet presAssocID="{A0021E6E-AC67-44DD-9D13-98DE911ACAF7}" presName="node" presStyleLbl="node1" presStyleIdx="1" presStyleCnt="3">
        <dgm:presLayoutVars>
          <dgm:bulletEnabled val="1"/>
        </dgm:presLayoutVars>
      </dgm:prSet>
      <dgm:spPr/>
    </dgm:pt>
    <dgm:pt modelId="{2F29874B-72D5-4645-821C-7ACD42FEA8F6}" type="pres">
      <dgm:prSet presAssocID="{896DC5C0-436B-4619-BC8D-86F25144522C}" presName="sibTrans" presStyleCnt="0"/>
      <dgm:spPr/>
    </dgm:pt>
    <dgm:pt modelId="{89A8A0B6-2459-4A9B-B496-179B56CD9DCD}" type="pres">
      <dgm:prSet presAssocID="{BAFADD2E-DE25-4C9D-A6F6-BC89422995C2}" presName="node" presStyleLbl="node1" presStyleIdx="2" presStyleCnt="3">
        <dgm:presLayoutVars>
          <dgm:bulletEnabled val="1"/>
        </dgm:presLayoutVars>
      </dgm:prSet>
      <dgm:spPr/>
    </dgm:pt>
  </dgm:ptLst>
  <dgm:cxnLst>
    <dgm:cxn modelId="{E958BA51-A398-44F7-9A0B-990E61F32EF9}" type="presOf" srcId="{73C211D3-B6E5-49D7-BE30-6760CEAE93F8}" destId="{5C86F793-A836-4C3F-BB3E-AD5F39BD6278}" srcOrd="0" destOrd="0" presId="urn:microsoft.com/office/officeart/2005/8/layout/default"/>
    <dgm:cxn modelId="{0EEBF582-DDD3-4A22-88B9-4073D39B80C1}" type="presOf" srcId="{08A96091-BBFF-4D3C-964A-E901A99D88E8}" destId="{2613547E-AEB2-48AB-A399-2996F7F3121B}" srcOrd="0" destOrd="0" presId="urn:microsoft.com/office/officeart/2005/8/layout/default"/>
    <dgm:cxn modelId="{6CB6F78F-8382-4AB0-96A8-C791E72D642B}" type="presOf" srcId="{A0021E6E-AC67-44DD-9D13-98DE911ACAF7}" destId="{A460A3C6-49A7-4E5E-8BF0-4722B0402A2F}" srcOrd="0" destOrd="0" presId="urn:microsoft.com/office/officeart/2005/8/layout/default"/>
    <dgm:cxn modelId="{CDA91C93-24E6-432A-9A8E-0908F5356369}" srcId="{73C211D3-B6E5-49D7-BE30-6760CEAE93F8}" destId="{A0021E6E-AC67-44DD-9D13-98DE911ACAF7}" srcOrd="1" destOrd="0" parTransId="{92C27C00-64A7-411D-B9B5-F6533CE2AAF5}" sibTransId="{896DC5C0-436B-4619-BC8D-86F25144522C}"/>
    <dgm:cxn modelId="{A5AF609D-71E2-46A2-A54D-3CDBA5D3E833}" srcId="{73C211D3-B6E5-49D7-BE30-6760CEAE93F8}" destId="{08A96091-BBFF-4D3C-964A-E901A99D88E8}" srcOrd="0" destOrd="0" parTransId="{C140E0AE-2A47-4D40-8CE0-B8E1D7E37B29}" sibTransId="{1964F3AC-B5B8-4416-9B69-1A0E4D9C9763}"/>
    <dgm:cxn modelId="{E96CE3E2-393B-4E4F-8042-2C6F26D75EA7}" srcId="{73C211D3-B6E5-49D7-BE30-6760CEAE93F8}" destId="{BAFADD2E-DE25-4C9D-A6F6-BC89422995C2}" srcOrd="2" destOrd="0" parTransId="{9487E307-D5C8-4EBA-94F3-769A76E916AA}" sibTransId="{B1DD26A2-15E1-494E-9AE7-8E8072B8F4D1}"/>
    <dgm:cxn modelId="{07E32FEB-001E-4B6F-9B7E-BE2BE8F332CE}" type="presOf" srcId="{BAFADD2E-DE25-4C9D-A6F6-BC89422995C2}" destId="{89A8A0B6-2459-4A9B-B496-179B56CD9DCD}" srcOrd="0" destOrd="0" presId="urn:microsoft.com/office/officeart/2005/8/layout/default"/>
    <dgm:cxn modelId="{319E9529-B7BC-4D36-B142-A6A091F9D233}" type="presParOf" srcId="{5C86F793-A836-4C3F-BB3E-AD5F39BD6278}" destId="{2613547E-AEB2-48AB-A399-2996F7F3121B}" srcOrd="0" destOrd="0" presId="urn:microsoft.com/office/officeart/2005/8/layout/default"/>
    <dgm:cxn modelId="{6D0455DB-41C9-48C3-AB22-6ACE1A09B9AE}" type="presParOf" srcId="{5C86F793-A836-4C3F-BB3E-AD5F39BD6278}" destId="{49D42339-9C53-4C15-B1AA-A03921024640}" srcOrd="1" destOrd="0" presId="urn:microsoft.com/office/officeart/2005/8/layout/default"/>
    <dgm:cxn modelId="{6C8ABE5C-BCB8-4BF2-A7D0-05F6463AB508}" type="presParOf" srcId="{5C86F793-A836-4C3F-BB3E-AD5F39BD6278}" destId="{A460A3C6-49A7-4E5E-8BF0-4722B0402A2F}" srcOrd="2" destOrd="0" presId="urn:microsoft.com/office/officeart/2005/8/layout/default"/>
    <dgm:cxn modelId="{7F0C48AC-8D3F-4410-BBA3-36CDF1E8D486}" type="presParOf" srcId="{5C86F793-A836-4C3F-BB3E-AD5F39BD6278}" destId="{2F29874B-72D5-4645-821C-7ACD42FEA8F6}" srcOrd="3" destOrd="0" presId="urn:microsoft.com/office/officeart/2005/8/layout/default"/>
    <dgm:cxn modelId="{7768F4EE-74AD-43AA-9A82-920DE0EA1687}" type="presParOf" srcId="{5C86F793-A836-4C3F-BB3E-AD5F39BD6278}" destId="{89A8A0B6-2459-4A9B-B496-179B56CD9DC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521287-5D19-4A8F-93CE-41989ABC314A}" type="doc">
      <dgm:prSet loTypeId="urn:microsoft.com/office/officeart/2005/8/layout/vList5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cs-CZ"/>
        </a:p>
      </dgm:t>
    </dgm:pt>
    <dgm:pt modelId="{DE0C816C-DCC9-4576-B3D9-A9D5E0DA0944}">
      <dgm:prSet/>
      <dgm:spPr/>
      <dgm:t>
        <a:bodyPr/>
        <a:lstStyle/>
        <a:p>
          <a:r>
            <a:rPr lang="cs-CZ" dirty="0"/>
            <a:t>Vyhodnocení KPI LDS za rok 2022</a:t>
          </a:r>
        </a:p>
      </dgm:t>
    </dgm:pt>
    <dgm:pt modelId="{03ED391D-3AC1-4F40-ADFB-B9D69E6D4D59}" type="parTrans" cxnId="{644842E2-2976-443D-B76B-DD47E709C1D7}">
      <dgm:prSet/>
      <dgm:spPr/>
      <dgm:t>
        <a:bodyPr/>
        <a:lstStyle/>
        <a:p>
          <a:endParaRPr lang="cs-CZ"/>
        </a:p>
      </dgm:t>
    </dgm:pt>
    <dgm:pt modelId="{27C8D1C7-5F0A-49AC-A9D8-9BB6D602044C}" type="sibTrans" cxnId="{644842E2-2976-443D-B76B-DD47E709C1D7}">
      <dgm:prSet/>
      <dgm:spPr/>
      <dgm:t>
        <a:bodyPr/>
        <a:lstStyle/>
        <a:p>
          <a:endParaRPr lang="cs-CZ"/>
        </a:p>
      </dgm:t>
    </dgm:pt>
    <dgm:pt modelId="{7B1E444D-C234-4132-9980-6962EA085AD5}" type="pres">
      <dgm:prSet presAssocID="{DF521287-5D19-4A8F-93CE-41989ABC314A}" presName="Name0" presStyleCnt="0">
        <dgm:presLayoutVars>
          <dgm:dir/>
          <dgm:animLvl val="lvl"/>
          <dgm:resizeHandles val="exact"/>
        </dgm:presLayoutVars>
      </dgm:prSet>
      <dgm:spPr/>
    </dgm:pt>
    <dgm:pt modelId="{EB28BC3A-41CD-4295-8AB3-B7BFF84E5C9A}" type="pres">
      <dgm:prSet presAssocID="{DE0C816C-DCC9-4576-B3D9-A9D5E0DA0944}" presName="linNode" presStyleCnt="0"/>
      <dgm:spPr/>
    </dgm:pt>
    <dgm:pt modelId="{849DE4E8-8EE8-4462-926E-98B474ACA821}" type="pres">
      <dgm:prSet presAssocID="{DE0C816C-DCC9-4576-B3D9-A9D5E0DA0944}" presName="parentText" presStyleLbl="node1" presStyleIdx="0" presStyleCnt="1">
        <dgm:presLayoutVars>
          <dgm:chMax val="1"/>
          <dgm:bulletEnabled val="1"/>
        </dgm:presLayoutVars>
      </dgm:prSet>
      <dgm:spPr/>
    </dgm:pt>
  </dgm:ptLst>
  <dgm:cxnLst>
    <dgm:cxn modelId="{0A44CF08-DB52-4ADA-9FF3-43778104E040}" type="presOf" srcId="{DE0C816C-DCC9-4576-B3D9-A9D5E0DA0944}" destId="{849DE4E8-8EE8-4462-926E-98B474ACA821}" srcOrd="0" destOrd="0" presId="urn:microsoft.com/office/officeart/2005/8/layout/vList5"/>
    <dgm:cxn modelId="{DA2F7979-6435-4128-AA13-E09DDBE1E6CA}" type="presOf" srcId="{DF521287-5D19-4A8F-93CE-41989ABC314A}" destId="{7B1E444D-C234-4132-9980-6962EA085AD5}" srcOrd="0" destOrd="0" presId="urn:microsoft.com/office/officeart/2005/8/layout/vList5"/>
    <dgm:cxn modelId="{644842E2-2976-443D-B76B-DD47E709C1D7}" srcId="{DF521287-5D19-4A8F-93CE-41989ABC314A}" destId="{DE0C816C-DCC9-4576-B3D9-A9D5E0DA0944}" srcOrd="0" destOrd="0" parTransId="{03ED391D-3AC1-4F40-ADFB-B9D69E6D4D59}" sibTransId="{27C8D1C7-5F0A-49AC-A9D8-9BB6D602044C}"/>
    <dgm:cxn modelId="{DBB3CAE0-7A42-416C-A138-C3FFA4B4BD78}" type="presParOf" srcId="{7B1E444D-C234-4132-9980-6962EA085AD5}" destId="{EB28BC3A-41CD-4295-8AB3-B7BFF84E5C9A}" srcOrd="0" destOrd="0" presId="urn:microsoft.com/office/officeart/2005/8/layout/vList5"/>
    <dgm:cxn modelId="{B255C9D9-25D1-43B0-AC96-6CEDC315173E}" type="presParOf" srcId="{EB28BC3A-41CD-4295-8AB3-B7BFF84E5C9A}" destId="{849DE4E8-8EE8-4462-926E-98B474ACA82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446B898-0A47-4EEC-ADF6-7C39D89962B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50A7D12-7CC3-42E0-99FA-51064640CE90}">
      <dgm:prSet/>
      <dgm:spPr/>
      <dgm:t>
        <a:bodyPr/>
        <a:lstStyle/>
        <a:p>
          <a:r>
            <a:rPr lang="cs-CZ" b="1" dirty="0"/>
            <a:t>Návrh systémového řešení v podmínkách transformace energetiky Dotazník pro provozovatele LDS:</a:t>
          </a:r>
          <a:endParaRPr lang="cs-CZ" dirty="0"/>
        </a:p>
      </dgm:t>
    </dgm:pt>
    <dgm:pt modelId="{A6A3F534-548F-4298-8B49-22782343B1BC}" type="parTrans" cxnId="{1510881C-FD9F-41E4-8A8F-9199D56C364D}">
      <dgm:prSet/>
      <dgm:spPr/>
      <dgm:t>
        <a:bodyPr/>
        <a:lstStyle/>
        <a:p>
          <a:endParaRPr lang="cs-CZ"/>
        </a:p>
      </dgm:t>
    </dgm:pt>
    <dgm:pt modelId="{DF16C462-3AF4-4667-B1F5-74562087C600}" type="sibTrans" cxnId="{1510881C-FD9F-41E4-8A8F-9199D56C364D}">
      <dgm:prSet/>
      <dgm:spPr/>
      <dgm:t>
        <a:bodyPr/>
        <a:lstStyle/>
        <a:p>
          <a:endParaRPr lang="cs-CZ"/>
        </a:p>
      </dgm:t>
    </dgm:pt>
    <dgm:pt modelId="{12D40017-0440-4416-BA91-872DB684FD5F}">
      <dgm:prSet/>
      <dgm:spPr/>
      <dgm:t>
        <a:bodyPr/>
        <a:lstStyle/>
        <a:p>
          <a:r>
            <a:rPr lang="cs-CZ" b="1"/>
            <a:t>Charakteristika LDS – s výrobou, průmyslové areály, rezidenční projekty, administrativní a obchodní komplexy</a:t>
          </a:r>
          <a:endParaRPr lang="cs-CZ"/>
        </a:p>
      </dgm:t>
    </dgm:pt>
    <dgm:pt modelId="{25948751-9783-4DA0-8E13-8E3499C15AAE}" type="parTrans" cxnId="{44CE6092-0DA4-40FE-900E-8D5BD5A541C3}">
      <dgm:prSet/>
      <dgm:spPr/>
      <dgm:t>
        <a:bodyPr/>
        <a:lstStyle/>
        <a:p>
          <a:endParaRPr lang="cs-CZ"/>
        </a:p>
      </dgm:t>
    </dgm:pt>
    <dgm:pt modelId="{A26230DF-A46F-46E9-B0B9-748AAF1D39F4}" type="sibTrans" cxnId="{44CE6092-0DA4-40FE-900E-8D5BD5A541C3}">
      <dgm:prSet/>
      <dgm:spPr/>
      <dgm:t>
        <a:bodyPr/>
        <a:lstStyle/>
        <a:p>
          <a:endParaRPr lang="cs-CZ"/>
        </a:p>
      </dgm:t>
    </dgm:pt>
    <dgm:pt modelId="{15B8710C-8B3F-48E0-882E-10794E7BD5AC}">
      <dgm:prSet/>
      <dgm:spPr/>
      <dgm:t>
        <a:bodyPr/>
        <a:lstStyle/>
        <a:p>
          <a:r>
            <a:rPr lang="cs-CZ" b="1"/>
            <a:t>Formulace cílů pro založení a provozování LDS a spokojenost s jejich naplňováním</a:t>
          </a:r>
          <a:endParaRPr lang="cs-CZ"/>
        </a:p>
      </dgm:t>
    </dgm:pt>
    <dgm:pt modelId="{12A0C266-635C-4EA3-8C00-A1B2E5C66BA2}" type="parTrans" cxnId="{E7D93256-1E98-41F9-8B0C-1F40176EE80E}">
      <dgm:prSet/>
      <dgm:spPr/>
      <dgm:t>
        <a:bodyPr/>
        <a:lstStyle/>
        <a:p>
          <a:endParaRPr lang="cs-CZ"/>
        </a:p>
      </dgm:t>
    </dgm:pt>
    <dgm:pt modelId="{DEF15410-95B6-474C-A10F-33E9CE319FF9}" type="sibTrans" cxnId="{E7D93256-1E98-41F9-8B0C-1F40176EE80E}">
      <dgm:prSet/>
      <dgm:spPr/>
      <dgm:t>
        <a:bodyPr/>
        <a:lstStyle/>
        <a:p>
          <a:endParaRPr lang="cs-CZ"/>
        </a:p>
      </dgm:t>
    </dgm:pt>
    <dgm:pt modelId="{364F1C61-233B-45E2-B3E6-D125652CFB40}">
      <dgm:prSet/>
      <dgm:spPr/>
      <dgm:t>
        <a:bodyPr/>
        <a:lstStyle/>
        <a:p>
          <a:r>
            <a:rPr lang="cs-CZ" b="1" dirty="0"/>
            <a:t>Procento ziskovosti LDS </a:t>
          </a:r>
          <a:endParaRPr lang="cs-CZ" dirty="0"/>
        </a:p>
      </dgm:t>
    </dgm:pt>
    <dgm:pt modelId="{7B2E72FC-37A6-44A4-8885-75280BE56930}" type="parTrans" cxnId="{0425203E-60FE-4BC7-B59E-5FE30F4D5F1E}">
      <dgm:prSet/>
      <dgm:spPr/>
      <dgm:t>
        <a:bodyPr/>
        <a:lstStyle/>
        <a:p>
          <a:endParaRPr lang="cs-CZ"/>
        </a:p>
      </dgm:t>
    </dgm:pt>
    <dgm:pt modelId="{AC4CFA15-0044-4C39-BAFF-84B7B76140D0}" type="sibTrans" cxnId="{0425203E-60FE-4BC7-B59E-5FE30F4D5F1E}">
      <dgm:prSet/>
      <dgm:spPr/>
      <dgm:t>
        <a:bodyPr/>
        <a:lstStyle/>
        <a:p>
          <a:endParaRPr lang="cs-CZ"/>
        </a:p>
      </dgm:t>
    </dgm:pt>
    <dgm:pt modelId="{749487AC-A83D-4ED8-A750-7C813116F6E0}">
      <dgm:prSet/>
      <dgm:spPr/>
      <dgm:t>
        <a:bodyPr/>
        <a:lstStyle/>
        <a:p>
          <a:r>
            <a:rPr lang="cs-CZ" b="1" dirty="0"/>
            <a:t>Vývoj rezervované kapacity LDS </a:t>
          </a:r>
          <a:endParaRPr lang="cs-CZ" dirty="0"/>
        </a:p>
      </dgm:t>
    </dgm:pt>
    <dgm:pt modelId="{C27A3866-D280-49B6-BFE7-466B4598127F}" type="parTrans" cxnId="{AB89E1F4-5285-4279-947B-C1E21A983D75}">
      <dgm:prSet/>
      <dgm:spPr/>
      <dgm:t>
        <a:bodyPr/>
        <a:lstStyle/>
        <a:p>
          <a:endParaRPr lang="cs-CZ"/>
        </a:p>
      </dgm:t>
    </dgm:pt>
    <dgm:pt modelId="{9518AE81-99FA-4C55-97BC-DD1D1E3B10FC}" type="sibTrans" cxnId="{AB89E1F4-5285-4279-947B-C1E21A983D75}">
      <dgm:prSet/>
      <dgm:spPr/>
      <dgm:t>
        <a:bodyPr/>
        <a:lstStyle/>
        <a:p>
          <a:endParaRPr lang="cs-CZ"/>
        </a:p>
      </dgm:t>
    </dgm:pt>
    <dgm:pt modelId="{CADD1814-B8A4-46BB-A064-BDB8A150A427}">
      <dgm:prSet/>
      <dgm:spPr/>
      <dgm:t>
        <a:bodyPr/>
        <a:lstStyle/>
        <a:p>
          <a:r>
            <a:rPr lang="cs-CZ" b="1" dirty="0"/>
            <a:t>Rozloha vymezených území provozovaných LDS</a:t>
          </a:r>
          <a:endParaRPr lang="cs-CZ" dirty="0"/>
        </a:p>
      </dgm:t>
    </dgm:pt>
    <dgm:pt modelId="{C04CB381-F0CA-4468-B24C-7269FDF5B777}" type="parTrans" cxnId="{A4D7433B-E429-45FA-A276-0673D5F5558F}">
      <dgm:prSet/>
      <dgm:spPr/>
      <dgm:t>
        <a:bodyPr/>
        <a:lstStyle/>
        <a:p>
          <a:endParaRPr lang="cs-CZ"/>
        </a:p>
      </dgm:t>
    </dgm:pt>
    <dgm:pt modelId="{C19BAB2B-7EB2-4260-87DD-C04ACCAA4374}" type="sibTrans" cxnId="{A4D7433B-E429-45FA-A276-0673D5F5558F}">
      <dgm:prSet/>
      <dgm:spPr/>
      <dgm:t>
        <a:bodyPr/>
        <a:lstStyle/>
        <a:p>
          <a:endParaRPr lang="cs-CZ"/>
        </a:p>
      </dgm:t>
    </dgm:pt>
    <dgm:pt modelId="{A620AE51-7719-492C-8373-73B53677C2ED}">
      <dgm:prSet/>
      <dgm:spPr/>
      <dgm:t>
        <a:bodyPr/>
        <a:lstStyle/>
        <a:p>
          <a:r>
            <a:rPr lang="cs-CZ" b="1" dirty="0"/>
            <a:t>Vývoj distribuovaného množství elektřiny</a:t>
          </a:r>
          <a:endParaRPr lang="cs-CZ" dirty="0"/>
        </a:p>
      </dgm:t>
    </dgm:pt>
    <dgm:pt modelId="{0C43A260-FC7D-4D2B-969A-758DB51C0B56}" type="parTrans" cxnId="{D3FFD07C-1696-4033-AE81-AE278A722DB4}">
      <dgm:prSet/>
      <dgm:spPr/>
      <dgm:t>
        <a:bodyPr/>
        <a:lstStyle/>
        <a:p>
          <a:endParaRPr lang="cs-CZ"/>
        </a:p>
      </dgm:t>
    </dgm:pt>
    <dgm:pt modelId="{3989AD37-B0C4-447E-B875-4CD573E3FB93}" type="sibTrans" cxnId="{D3FFD07C-1696-4033-AE81-AE278A722DB4}">
      <dgm:prSet/>
      <dgm:spPr/>
      <dgm:t>
        <a:bodyPr/>
        <a:lstStyle/>
        <a:p>
          <a:endParaRPr lang="cs-CZ"/>
        </a:p>
      </dgm:t>
    </dgm:pt>
    <dgm:pt modelId="{0B5C77E3-0E80-4B5D-8983-77663BDD3359}">
      <dgm:prSet/>
      <dgm:spPr/>
      <dgm:t>
        <a:bodyPr/>
        <a:lstStyle/>
        <a:p>
          <a:r>
            <a:rPr lang="cs-CZ" b="1" dirty="0"/>
            <a:t>Očekávaný vývoj počtu OPM LDS</a:t>
          </a:r>
          <a:endParaRPr lang="cs-CZ" dirty="0"/>
        </a:p>
      </dgm:t>
    </dgm:pt>
    <dgm:pt modelId="{0107682D-74AD-4E18-A944-67A27A06C892}" type="parTrans" cxnId="{6E640014-CE90-4D9C-9859-E0329354A67D}">
      <dgm:prSet/>
      <dgm:spPr/>
      <dgm:t>
        <a:bodyPr/>
        <a:lstStyle/>
        <a:p>
          <a:endParaRPr lang="cs-CZ"/>
        </a:p>
      </dgm:t>
    </dgm:pt>
    <dgm:pt modelId="{5AAE742C-9E3B-4FB7-BC59-C1E2DD5BAD90}" type="sibTrans" cxnId="{6E640014-CE90-4D9C-9859-E0329354A67D}">
      <dgm:prSet/>
      <dgm:spPr/>
      <dgm:t>
        <a:bodyPr/>
        <a:lstStyle/>
        <a:p>
          <a:endParaRPr lang="cs-CZ"/>
        </a:p>
      </dgm:t>
    </dgm:pt>
    <dgm:pt modelId="{6560F5FD-5AE7-4B57-B852-819E414045B2}">
      <dgm:prSet/>
      <dgm:spPr/>
      <dgm:t>
        <a:bodyPr/>
        <a:lstStyle/>
        <a:p>
          <a:r>
            <a:rPr lang="cs-CZ" b="1"/>
            <a:t>Počet řešených reklamací / sporů s připojenými zákazníky</a:t>
          </a:r>
          <a:endParaRPr lang="cs-CZ"/>
        </a:p>
      </dgm:t>
    </dgm:pt>
    <dgm:pt modelId="{A617341A-01EE-41B9-ABB7-9BE4B499D427}" type="parTrans" cxnId="{6B61E2FF-A68C-4981-8228-6C0CD72421E8}">
      <dgm:prSet/>
      <dgm:spPr/>
      <dgm:t>
        <a:bodyPr/>
        <a:lstStyle/>
        <a:p>
          <a:endParaRPr lang="cs-CZ"/>
        </a:p>
      </dgm:t>
    </dgm:pt>
    <dgm:pt modelId="{46E5A97A-AAD9-47BC-9B7D-9B5BE4ECA29D}" type="sibTrans" cxnId="{6B61E2FF-A68C-4981-8228-6C0CD72421E8}">
      <dgm:prSet/>
      <dgm:spPr/>
      <dgm:t>
        <a:bodyPr/>
        <a:lstStyle/>
        <a:p>
          <a:endParaRPr lang="cs-CZ"/>
        </a:p>
      </dgm:t>
    </dgm:pt>
    <dgm:pt modelId="{5286E0A8-B699-4FC6-B81B-E7B2EBD722E9}">
      <dgm:prSet/>
      <dgm:spPr/>
      <dgm:t>
        <a:bodyPr/>
        <a:lstStyle/>
        <a:p>
          <a:r>
            <a:rPr lang="cs-CZ" b="1"/>
            <a:t>Hlavní problematické oblasti v komunikaci s připojenými zákazníky</a:t>
          </a:r>
          <a:endParaRPr lang="cs-CZ"/>
        </a:p>
      </dgm:t>
    </dgm:pt>
    <dgm:pt modelId="{8C8389BF-6BB0-4BF0-95F6-D18FCAFC8E80}" type="parTrans" cxnId="{BEE9BB73-5B9A-49D9-9C1C-52E3C912B673}">
      <dgm:prSet/>
      <dgm:spPr/>
      <dgm:t>
        <a:bodyPr/>
        <a:lstStyle/>
        <a:p>
          <a:endParaRPr lang="cs-CZ"/>
        </a:p>
      </dgm:t>
    </dgm:pt>
    <dgm:pt modelId="{F3B02187-A639-41BC-815F-F62C30ADF399}" type="sibTrans" cxnId="{BEE9BB73-5B9A-49D9-9C1C-52E3C912B673}">
      <dgm:prSet/>
      <dgm:spPr/>
      <dgm:t>
        <a:bodyPr/>
        <a:lstStyle/>
        <a:p>
          <a:endParaRPr lang="cs-CZ"/>
        </a:p>
      </dgm:t>
    </dgm:pt>
    <dgm:pt modelId="{132B2042-9E9C-4062-AFC2-E125C5F66F98}" type="pres">
      <dgm:prSet presAssocID="{7446B898-0A47-4EEC-ADF6-7C39D89962B7}" presName="Name0" presStyleCnt="0">
        <dgm:presLayoutVars>
          <dgm:dir/>
          <dgm:animLvl val="lvl"/>
          <dgm:resizeHandles val="exact"/>
        </dgm:presLayoutVars>
      </dgm:prSet>
      <dgm:spPr/>
    </dgm:pt>
    <dgm:pt modelId="{DC6C4BA4-83B7-4454-959E-E0838F4AA032}" type="pres">
      <dgm:prSet presAssocID="{F50A7D12-7CC3-42E0-99FA-51064640CE90}" presName="composite" presStyleCnt="0"/>
      <dgm:spPr/>
    </dgm:pt>
    <dgm:pt modelId="{58C22321-C271-42B7-88A3-EEEABD878327}" type="pres">
      <dgm:prSet presAssocID="{F50A7D12-7CC3-42E0-99FA-51064640CE90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DE4A204E-06BB-4A96-BF1F-E1E09AE3313F}" type="pres">
      <dgm:prSet presAssocID="{F50A7D12-7CC3-42E0-99FA-51064640CE90}" presName="desTx" presStyleLbl="alignAccFollowNode1" presStyleIdx="0" presStyleCnt="1" custScaleX="98979">
        <dgm:presLayoutVars>
          <dgm:bulletEnabled val="1"/>
        </dgm:presLayoutVars>
      </dgm:prSet>
      <dgm:spPr/>
    </dgm:pt>
  </dgm:ptLst>
  <dgm:cxnLst>
    <dgm:cxn modelId="{6E640014-CE90-4D9C-9859-E0329354A67D}" srcId="{F50A7D12-7CC3-42E0-99FA-51064640CE90}" destId="{0B5C77E3-0E80-4B5D-8983-77663BDD3359}" srcOrd="6" destOrd="0" parTransId="{0107682D-74AD-4E18-A944-67A27A06C892}" sibTransId="{5AAE742C-9E3B-4FB7-BC59-C1E2DD5BAD90}"/>
    <dgm:cxn modelId="{1510881C-FD9F-41E4-8A8F-9199D56C364D}" srcId="{7446B898-0A47-4EEC-ADF6-7C39D89962B7}" destId="{F50A7D12-7CC3-42E0-99FA-51064640CE90}" srcOrd="0" destOrd="0" parTransId="{A6A3F534-548F-4298-8B49-22782343B1BC}" sibTransId="{DF16C462-3AF4-4667-B1F5-74562087C600}"/>
    <dgm:cxn modelId="{5AFAE325-D5D3-4B88-954D-4200B011ADCE}" type="presOf" srcId="{12D40017-0440-4416-BA91-872DB684FD5F}" destId="{DE4A204E-06BB-4A96-BF1F-E1E09AE3313F}" srcOrd="0" destOrd="0" presId="urn:microsoft.com/office/officeart/2005/8/layout/hList1"/>
    <dgm:cxn modelId="{D74BB129-D503-43B5-B380-45402FCD51F9}" type="presOf" srcId="{0B5C77E3-0E80-4B5D-8983-77663BDD3359}" destId="{DE4A204E-06BB-4A96-BF1F-E1E09AE3313F}" srcOrd="0" destOrd="6" presId="urn:microsoft.com/office/officeart/2005/8/layout/hList1"/>
    <dgm:cxn modelId="{7C559E2A-C93F-42AE-8D12-E13D4F93ACC2}" type="presOf" srcId="{A620AE51-7719-492C-8373-73B53677C2ED}" destId="{DE4A204E-06BB-4A96-BF1F-E1E09AE3313F}" srcOrd="0" destOrd="5" presId="urn:microsoft.com/office/officeart/2005/8/layout/hList1"/>
    <dgm:cxn modelId="{D0E7AD3A-CAD1-4D9A-8AFD-60494816FB42}" type="presOf" srcId="{F50A7D12-7CC3-42E0-99FA-51064640CE90}" destId="{58C22321-C271-42B7-88A3-EEEABD878327}" srcOrd="0" destOrd="0" presId="urn:microsoft.com/office/officeart/2005/8/layout/hList1"/>
    <dgm:cxn modelId="{A4D7433B-E429-45FA-A276-0673D5F5558F}" srcId="{F50A7D12-7CC3-42E0-99FA-51064640CE90}" destId="{CADD1814-B8A4-46BB-A064-BDB8A150A427}" srcOrd="4" destOrd="0" parTransId="{C04CB381-F0CA-4468-B24C-7269FDF5B777}" sibTransId="{C19BAB2B-7EB2-4260-87DD-C04ACCAA4374}"/>
    <dgm:cxn modelId="{0425203E-60FE-4BC7-B59E-5FE30F4D5F1E}" srcId="{F50A7D12-7CC3-42E0-99FA-51064640CE90}" destId="{364F1C61-233B-45E2-B3E6-D125652CFB40}" srcOrd="2" destOrd="0" parTransId="{7B2E72FC-37A6-44A4-8885-75280BE56930}" sibTransId="{AC4CFA15-0044-4C39-BAFF-84B7B76140D0}"/>
    <dgm:cxn modelId="{BABB0D43-3EB9-4B71-87E0-8AB4587F3CCA}" type="presOf" srcId="{5286E0A8-B699-4FC6-B81B-E7B2EBD722E9}" destId="{DE4A204E-06BB-4A96-BF1F-E1E09AE3313F}" srcOrd="0" destOrd="8" presId="urn:microsoft.com/office/officeart/2005/8/layout/hList1"/>
    <dgm:cxn modelId="{9DFA4873-91D1-4CC3-8DA7-1E489418ACD4}" type="presOf" srcId="{7446B898-0A47-4EEC-ADF6-7C39D89962B7}" destId="{132B2042-9E9C-4062-AFC2-E125C5F66F98}" srcOrd="0" destOrd="0" presId="urn:microsoft.com/office/officeart/2005/8/layout/hList1"/>
    <dgm:cxn modelId="{BEE9BB73-5B9A-49D9-9C1C-52E3C912B673}" srcId="{F50A7D12-7CC3-42E0-99FA-51064640CE90}" destId="{5286E0A8-B699-4FC6-B81B-E7B2EBD722E9}" srcOrd="8" destOrd="0" parTransId="{8C8389BF-6BB0-4BF0-95F6-D18FCAFC8E80}" sibTransId="{F3B02187-A639-41BC-815F-F62C30ADF399}"/>
    <dgm:cxn modelId="{E7D93256-1E98-41F9-8B0C-1F40176EE80E}" srcId="{F50A7D12-7CC3-42E0-99FA-51064640CE90}" destId="{15B8710C-8B3F-48E0-882E-10794E7BD5AC}" srcOrd="1" destOrd="0" parTransId="{12A0C266-635C-4EA3-8C00-A1B2E5C66BA2}" sibTransId="{DEF15410-95B6-474C-A10F-33E9CE319FF9}"/>
    <dgm:cxn modelId="{D3FFD07C-1696-4033-AE81-AE278A722DB4}" srcId="{F50A7D12-7CC3-42E0-99FA-51064640CE90}" destId="{A620AE51-7719-492C-8373-73B53677C2ED}" srcOrd="5" destOrd="0" parTransId="{0C43A260-FC7D-4D2B-969A-758DB51C0B56}" sibTransId="{3989AD37-B0C4-447E-B875-4CD573E3FB93}"/>
    <dgm:cxn modelId="{44CE6092-0DA4-40FE-900E-8D5BD5A541C3}" srcId="{F50A7D12-7CC3-42E0-99FA-51064640CE90}" destId="{12D40017-0440-4416-BA91-872DB684FD5F}" srcOrd="0" destOrd="0" parTransId="{25948751-9783-4DA0-8E13-8E3499C15AAE}" sibTransId="{A26230DF-A46F-46E9-B0B9-748AAF1D39F4}"/>
    <dgm:cxn modelId="{04FCDE94-4F3F-4977-9524-DA1BE6DE53A5}" type="presOf" srcId="{CADD1814-B8A4-46BB-A064-BDB8A150A427}" destId="{DE4A204E-06BB-4A96-BF1F-E1E09AE3313F}" srcOrd="0" destOrd="4" presId="urn:microsoft.com/office/officeart/2005/8/layout/hList1"/>
    <dgm:cxn modelId="{9DC0D4A5-ADA7-45D1-B4E7-1A5CDAE03AFE}" type="presOf" srcId="{364F1C61-233B-45E2-B3E6-D125652CFB40}" destId="{DE4A204E-06BB-4A96-BF1F-E1E09AE3313F}" srcOrd="0" destOrd="2" presId="urn:microsoft.com/office/officeart/2005/8/layout/hList1"/>
    <dgm:cxn modelId="{B49F7DBB-B58D-4F1C-80DA-F4DB36B3FC7A}" type="presOf" srcId="{6560F5FD-5AE7-4B57-B852-819E414045B2}" destId="{DE4A204E-06BB-4A96-BF1F-E1E09AE3313F}" srcOrd="0" destOrd="7" presId="urn:microsoft.com/office/officeart/2005/8/layout/hList1"/>
    <dgm:cxn modelId="{6EF184E2-4751-4DB8-A09D-18D5B177DB30}" type="presOf" srcId="{749487AC-A83D-4ED8-A750-7C813116F6E0}" destId="{DE4A204E-06BB-4A96-BF1F-E1E09AE3313F}" srcOrd="0" destOrd="3" presId="urn:microsoft.com/office/officeart/2005/8/layout/hList1"/>
    <dgm:cxn modelId="{AB89E1F4-5285-4279-947B-C1E21A983D75}" srcId="{F50A7D12-7CC3-42E0-99FA-51064640CE90}" destId="{749487AC-A83D-4ED8-A750-7C813116F6E0}" srcOrd="3" destOrd="0" parTransId="{C27A3866-D280-49B6-BFE7-466B4598127F}" sibTransId="{9518AE81-99FA-4C55-97BC-DD1D1E3B10FC}"/>
    <dgm:cxn modelId="{337FF7F9-323C-4B81-9618-852DF2FE0F9C}" type="presOf" srcId="{15B8710C-8B3F-48E0-882E-10794E7BD5AC}" destId="{DE4A204E-06BB-4A96-BF1F-E1E09AE3313F}" srcOrd="0" destOrd="1" presId="urn:microsoft.com/office/officeart/2005/8/layout/hList1"/>
    <dgm:cxn modelId="{6B61E2FF-A68C-4981-8228-6C0CD72421E8}" srcId="{F50A7D12-7CC3-42E0-99FA-51064640CE90}" destId="{6560F5FD-5AE7-4B57-B852-819E414045B2}" srcOrd="7" destOrd="0" parTransId="{A617341A-01EE-41B9-ABB7-9BE4B499D427}" sibTransId="{46E5A97A-AAD9-47BC-9B7D-9B5BE4ECA29D}"/>
    <dgm:cxn modelId="{D7EC0AAB-981D-4233-A17D-6FFEF41F574A}" type="presParOf" srcId="{132B2042-9E9C-4062-AFC2-E125C5F66F98}" destId="{DC6C4BA4-83B7-4454-959E-E0838F4AA032}" srcOrd="0" destOrd="0" presId="urn:microsoft.com/office/officeart/2005/8/layout/hList1"/>
    <dgm:cxn modelId="{B623A11B-FDE5-44E3-8032-5C7FB2CF880A}" type="presParOf" srcId="{DC6C4BA4-83B7-4454-959E-E0838F4AA032}" destId="{58C22321-C271-42B7-88A3-EEEABD878327}" srcOrd="0" destOrd="0" presId="urn:microsoft.com/office/officeart/2005/8/layout/hList1"/>
    <dgm:cxn modelId="{FAA8E655-2A6F-4986-9C36-8D9C0340489B}" type="presParOf" srcId="{DC6C4BA4-83B7-4454-959E-E0838F4AA032}" destId="{DE4A204E-06BB-4A96-BF1F-E1E09AE3313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2C9F0-2710-46A1-8758-045D976329E6}">
      <dsp:nvSpPr>
        <dsp:cNvPr id="0" name=""/>
        <dsp:cNvSpPr/>
      </dsp:nvSpPr>
      <dsp:spPr>
        <a:xfrm rot="10800000">
          <a:off x="1931847" y="1588"/>
          <a:ext cx="7078678" cy="595485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Aktuální energetická témata</a:t>
          </a:r>
        </a:p>
      </dsp:txBody>
      <dsp:txXfrm rot="10800000">
        <a:off x="2080718" y="1588"/>
        <a:ext cx="6929807" cy="595485"/>
      </dsp:txXfrm>
    </dsp:sp>
    <dsp:sp modelId="{DF68DBE8-FBDC-4271-B1CC-193A56DFF0E4}">
      <dsp:nvSpPr>
        <dsp:cNvPr id="0" name=""/>
        <dsp:cNvSpPr/>
      </dsp:nvSpPr>
      <dsp:spPr>
        <a:xfrm>
          <a:off x="1634104" y="1588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9FC680-2E8C-4F98-BBF6-2D7EE22BB0B5}">
      <dsp:nvSpPr>
        <dsp:cNvPr id="0" name=""/>
        <dsp:cNvSpPr/>
      </dsp:nvSpPr>
      <dsp:spPr>
        <a:xfrm rot="10800000">
          <a:off x="1931847" y="774831"/>
          <a:ext cx="7078678" cy="595485"/>
        </a:xfrm>
        <a:prstGeom prst="homePlate">
          <a:avLst/>
        </a:prstGeom>
        <a:solidFill>
          <a:schemeClr val="accent4">
            <a:hueOff val="-521453"/>
            <a:satOff val="1739"/>
            <a:lumOff val="274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Problémy provozovatelů LDS</a:t>
          </a:r>
          <a:endParaRPr lang="cs-CZ" sz="2500" kern="1200" dirty="0"/>
        </a:p>
      </dsp:txBody>
      <dsp:txXfrm rot="10800000">
        <a:off x="2080718" y="774831"/>
        <a:ext cx="6929807" cy="595485"/>
      </dsp:txXfrm>
    </dsp:sp>
    <dsp:sp modelId="{E98829BB-481A-4F2F-BAE4-735725952D40}">
      <dsp:nvSpPr>
        <dsp:cNvPr id="0" name=""/>
        <dsp:cNvSpPr/>
      </dsp:nvSpPr>
      <dsp:spPr>
        <a:xfrm>
          <a:off x="1634104" y="774831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69691F-14BB-4D2B-8CAA-F50A9EDE12D4}">
      <dsp:nvSpPr>
        <dsp:cNvPr id="0" name=""/>
        <dsp:cNvSpPr/>
      </dsp:nvSpPr>
      <dsp:spPr>
        <a:xfrm rot="10800000">
          <a:off x="1931847" y="1548074"/>
          <a:ext cx="7078678" cy="595485"/>
        </a:xfrm>
        <a:prstGeom prst="homePlate">
          <a:avLst/>
        </a:prstGeom>
        <a:solidFill>
          <a:schemeClr val="accent4">
            <a:hueOff val="-1042906"/>
            <a:satOff val="3478"/>
            <a:lumOff val="549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Postavení provozovatelů LDS</a:t>
          </a:r>
          <a:endParaRPr lang="cs-CZ" sz="2500" kern="1200" dirty="0"/>
        </a:p>
      </dsp:txBody>
      <dsp:txXfrm rot="10800000">
        <a:off x="2080718" y="1548074"/>
        <a:ext cx="6929807" cy="595485"/>
      </dsp:txXfrm>
    </dsp:sp>
    <dsp:sp modelId="{AC542757-92AA-4332-B140-34961570F6B6}">
      <dsp:nvSpPr>
        <dsp:cNvPr id="0" name=""/>
        <dsp:cNvSpPr/>
      </dsp:nvSpPr>
      <dsp:spPr>
        <a:xfrm>
          <a:off x="1634104" y="1548074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22952-40D4-4718-9C37-5ACB303951FA}">
      <dsp:nvSpPr>
        <dsp:cNvPr id="0" name=""/>
        <dsp:cNvSpPr/>
      </dsp:nvSpPr>
      <dsp:spPr>
        <a:xfrm rot="10800000">
          <a:off x="1931847" y="2321317"/>
          <a:ext cx="7078678" cy="595485"/>
        </a:xfrm>
        <a:prstGeom prst="homePlate">
          <a:avLst/>
        </a:prstGeom>
        <a:solidFill>
          <a:schemeClr val="accent4">
            <a:hueOff val="-1564360"/>
            <a:satOff val="5217"/>
            <a:lumOff val="823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Vývoj spotřeby a výroby  v LDS</a:t>
          </a:r>
          <a:endParaRPr lang="cs-CZ" sz="2500" kern="1200" dirty="0"/>
        </a:p>
      </dsp:txBody>
      <dsp:txXfrm rot="10800000">
        <a:off x="2080718" y="2321317"/>
        <a:ext cx="6929807" cy="595485"/>
      </dsp:txXfrm>
    </dsp:sp>
    <dsp:sp modelId="{D312015F-FFE6-4DAF-B6DB-ECBA8511D666}">
      <dsp:nvSpPr>
        <dsp:cNvPr id="0" name=""/>
        <dsp:cNvSpPr/>
      </dsp:nvSpPr>
      <dsp:spPr>
        <a:xfrm>
          <a:off x="1634104" y="2321317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932FDB-23CE-4884-821F-BEEE69B92E05}">
      <dsp:nvSpPr>
        <dsp:cNvPr id="0" name=""/>
        <dsp:cNvSpPr/>
      </dsp:nvSpPr>
      <dsp:spPr>
        <a:xfrm rot="10800000">
          <a:off x="1931847" y="3094560"/>
          <a:ext cx="7078678" cy="595485"/>
        </a:xfrm>
        <a:prstGeom prst="homePlate">
          <a:avLst/>
        </a:prstGeom>
        <a:solidFill>
          <a:schemeClr val="accent4">
            <a:hueOff val="-2085813"/>
            <a:satOff val="6957"/>
            <a:lumOff val="1098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Toky energií  v LDS</a:t>
          </a:r>
          <a:endParaRPr lang="cs-CZ" sz="2500" kern="1200" dirty="0"/>
        </a:p>
      </dsp:txBody>
      <dsp:txXfrm rot="10800000">
        <a:off x="2080718" y="3094560"/>
        <a:ext cx="6929807" cy="595485"/>
      </dsp:txXfrm>
    </dsp:sp>
    <dsp:sp modelId="{9F3ACB35-E193-47C7-8ADC-7430727E8A29}">
      <dsp:nvSpPr>
        <dsp:cNvPr id="0" name=""/>
        <dsp:cNvSpPr/>
      </dsp:nvSpPr>
      <dsp:spPr>
        <a:xfrm>
          <a:off x="1634104" y="3094560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D81487-714E-4FE1-9106-71F5F3110CAA}">
      <dsp:nvSpPr>
        <dsp:cNvPr id="0" name=""/>
        <dsp:cNvSpPr/>
      </dsp:nvSpPr>
      <dsp:spPr>
        <a:xfrm rot="10800000">
          <a:off x="1931847" y="3867803"/>
          <a:ext cx="7078678" cy="595485"/>
        </a:xfrm>
        <a:prstGeom prst="homePlate">
          <a:avLst/>
        </a:prstGeom>
        <a:solidFill>
          <a:schemeClr val="accent4">
            <a:hueOff val="-2607266"/>
            <a:satOff val="8696"/>
            <a:lumOff val="1372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Implementace pokročilých technologií</a:t>
          </a:r>
        </a:p>
      </dsp:txBody>
      <dsp:txXfrm rot="10800000">
        <a:off x="2080718" y="3867803"/>
        <a:ext cx="6929807" cy="595485"/>
      </dsp:txXfrm>
    </dsp:sp>
    <dsp:sp modelId="{DBDDCCC0-6478-44A2-846B-72B117789E69}">
      <dsp:nvSpPr>
        <dsp:cNvPr id="0" name=""/>
        <dsp:cNvSpPr/>
      </dsp:nvSpPr>
      <dsp:spPr>
        <a:xfrm>
          <a:off x="1634104" y="3867803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2B4AEC-4DC4-4AF4-994F-EFE9C9F2C60E}">
      <dsp:nvSpPr>
        <dsp:cNvPr id="0" name=""/>
        <dsp:cNvSpPr/>
      </dsp:nvSpPr>
      <dsp:spPr>
        <a:xfrm rot="10800000">
          <a:off x="1931847" y="4641046"/>
          <a:ext cx="7078678" cy="595485"/>
        </a:xfrm>
        <a:prstGeom prst="homePlate">
          <a:avLst/>
        </a:prstGeom>
        <a:solidFill>
          <a:schemeClr val="accent4">
            <a:hueOff val="-3128719"/>
            <a:satOff val="10435"/>
            <a:lumOff val="1647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Dotazníky pro monitoring a nastavení LDS</a:t>
          </a:r>
        </a:p>
      </dsp:txBody>
      <dsp:txXfrm rot="10800000">
        <a:off x="2080718" y="4641046"/>
        <a:ext cx="6929807" cy="595485"/>
      </dsp:txXfrm>
    </dsp:sp>
    <dsp:sp modelId="{0E6EC491-8F71-4520-B071-C3580BE43FF1}">
      <dsp:nvSpPr>
        <dsp:cNvPr id="0" name=""/>
        <dsp:cNvSpPr/>
      </dsp:nvSpPr>
      <dsp:spPr>
        <a:xfrm>
          <a:off x="1634104" y="4641046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A5A15F-25DF-4454-963C-23410771033C}">
      <dsp:nvSpPr>
        <dsp:cNvPr id="0" name=""/>
        <dsp:cNvSpPr/>
      </dsp:nvSpPr>
      <dsp:spPr>
        <a:xfrm rot="10800000">
          <a:off x="1931847" y="5414289"/>
          <a:ext cx="7078678" cy="595485"/>
        </a:xfrm>
        <a:prstGeom prst="homePlat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2593" tIns="95250" rIns="17780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b="1" kern="1200" dirty="0"/>
            <a:t>Změny prostředí a příležitosti</a:t>
          </a:r>
        </a:p>
      </dsp:txBody>
      <dsp:txXfrm rot="10800000">
        <a:off x="2080718" y="5414289"/>
        <a:ext cx="6929807" cy="595485"/>
      </dsp:txXfrm>
    </dsp:sp>
    <dsp:sp modelId="{5040C1CF-24C4-452E-9033-A586178174BA}">
      <dsp:nvSpPr>
        <dsp:cNvPr id="0" name=""/>
        <dsp:cNvSpPr/>
      </dsp:nvSpPr>
      <dsp:spPr>
        <a:xfrm>
          <a:off x="1634104" y="5414289"/>
          <a:ext cx="595485" cy="59548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A9DCE-9E46-45A2-9510-D958605ED8E2}">
      <dsp:nvSpPr>
        <dsp:cNvPr id="0" name=""/>
        <dsp:cNvSpPr/>
      </dsp:nvSpPr>
      <dsp:spPr>
        <a:xfrm>
          <a:off x="0" y="1177118"/>
          <a:ext cx="3688421" cy="5756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Změna partnera</a:t>
          </a:r>
        </a:p>
      </dsp:txBody>
      <dsp:txXfrm>
        <a:off x="28100" y="1205218"/>
        <a:ext cx="3632221" cy="519439"/>
      </dsp:txXfrm>
    </dsp:sp>
    <dsp:sp modelId="{D3474318-2648-43CC-A841-0725D3FB6910}">
      <dsp:nvSpPr>
        <dsp:cNvPr id="0" name=""/>
        <dsp:cNvSpPr/>
      </dsp:nvSpPr>
      <dsp:spPr>
        <a:xfrm>
          <a:off x="0" y="1821878"/>
          <a:ext cx="3688421" cy="575639"/>
        </a:xfrm>
        <a:prstGeom prst="roundRect">
          <a:avLst/>
        </a:prstGeom>
        <a:solidFill>
          <a:schemeClr val="accent4">
            <a:hueOff val="-730035"/>
            <a:satOff val="2435"/>
            <a:lumOff val="384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Zněna rozsahu dat</a:t>
          </a:r>
        </a:p>
      </dsp:txBody>
      <dsp:txXfrm>
        <a:off x="28100" y="1849978"/>
        <a:ext cx="3632221" cy="519439"/>
      </dsp:txXfrm>
    </dsp:sp>
    <dsp:sp modelId="{959953B2-8519-467B-9175-D795CE8BD083}">
      <dsp:nvSpPr>
        <dsp:cNvPr id="0" name=""/>
        <dsp:cNvSpPr/>
      </dsp:nvSpPr>
      <dsp:spPr>
        <a:xfrm>
          <a:off x="0" y="2466638"/>
          <a:ext cx="3688421" cy="575639"/>
        </a:xfrm>
        <a:prstGeom prst="roundRect">
          <a:avLst/>
        </a:prstGeom>
        <a:solidFill>
          <a:schemeClr val="accent4">
            <a:hueOff val="-1460069"/>
            <a:satOff val="4870"/>
            <a:lumOff val="768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Oblast podpory LDS</a:t>
          </a:r>
        </a:p>
      </dsp:txBody>
      <dsp:txXfrm>
        <a:off x="28100" y="2494738"/>
        <a:ext cx="3632221" cy="519439"/>
      </dsp:txXfrm>
    </dsp:sp>
    <dsp:sp modelId="{851EFFAA-CFD4-4712-822F-D5417F5DA762}">
      <dsp:nvSpPr>
        <dsp:cNvPr id="0" name=""/>
        <dsp:cNvSpPr/>
      </dsp:nvSpPr>
      <dsp:spPr>
        <a:xfrm>
          <a:off x="0" y="3111398"/>
          <a:ext cx="3688421" cy="575639"/>
        </a:xfrm>
        <a:prstGeom prst="roundRect">
          <a:avLst/>
        </a:prstGeom>
        <a:solidFill>
          <a:schemeClr val="accent4">
            <a:hueOff val="-2190104"/>
            <a:satOff val="7304"/>
            <a:lumOff val="1153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 dirty="0"/>
            <a:t>Spolupráce dispečinků</a:t>
          </a:r>
        </a:p>
      </dsp:txBody>
      <dsp:txXfrm>
        <a:off x="28100" y="3139498"/>
        <a:ext cx="3632221" cy="519439"/>
      </dsp:txXfrm>
    </dsp:sp>
    <dsp:sp modelId="{D3A70CC3-6A0D-4946-90D2-9692418CA0E9}">
      <dsp:nvSpPr>
        <dsp:cNvPr id="0" name=""/>
        <dsp:cNvSpPr/>
      </dsp:nvSpPr>
      <dsp:spPr>
        <a:xfrm>
          <a:off x="0" y="3756158"/>
          <a:ext cx="3688421" cy="575639"/>
        </a:xfrm>
        <a:prstGeom prst="roundRect">
          <a:avLst/>
        </a:prstGeom>
        <a:solidFill>
          <a:schemeClr val="accent4">
            <a:hueOff val="-2920138"/>
            <a:satOff val="9739"/>
            <a:lumOff val="1537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Poskytování flexibility</a:t>
          </a:r>
        </a:p>
      </dsp:txBody>
      <dsp:txXfrm>
        <a:off x="28100" y="3784258"/>
        <a:ext cx="3632221" cy="519439"/>
      </dsp:txXfrm>
    </dsp:sp>
    <dsp:sp modelId="{FAF0E8D2-7DBF-451B-AB1F-136B0C5383FD}">
      <dsp:nvSpPr>
        <dsp:cNvPr id="0" name=""/>
        <dsp:cNvSpPr/>
      </dsp:nvSpPr>
      <dsp:spPr>
        <a:xfrm>
          <a:off x="0" y="4400918"/>
          <a:ext cx="3688421" cy="575639"/>
        </a:xfrm>
        <a:prstGeom prst="roundRect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Nový účastníci trhu</a:t>
          </a:r>
        </a:p>
      </dsp:txBody>
      <dsp:txXfrm>
        <a:off x="28100" y="4429018"/>
        <a:ext cx="3632221" cy="51943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72EEBB-19A4-4F55-BE92-22711795FB44}">
      <dsp:nvSpPr>
        <dsp:cNvPr id="0" name=""/>
        <dsp:cNvSpPr/>
      </dsp:nvSpPr>
      <dsp:spPr>
        <a:xfrm>
          <a:off x="0" y="963990"/>
          <a:ext cx="4165190" cy="57563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Sdílení energií</a:t>
          </a:r>
        </a:p>
      </dsp:txBody>
      <dsp:txXfrm>
        <a:off x="28100" y="992090"/>
        <a:ext cx="4108990" cy="519439"/>
      </dsp:txXfrm>
    </dsp:sp>
    <dsp:sp modelId="{5E5FC4F3-1000-4C8E-897B-4E099457BBD8}">
      <dsp:nvSpPr>
        <dsp:cNvPr id="0" name=""/>
        <dsp:cNvSpPr/>
      </dsp:nvSpPr>
      <dsp:spPr>
        <a:xfrm>
          <a:off x="0" y="1608750"/>
          <a:ext cx="4165190" cy="575639"/>
        </a:xfrm>
        <a:prstGeom prst="roundRect">
          <a:avLst/>
        </a:prstGeom>
        <a:solidFill>
          <a:schemeClr val="accent4">
            <a:hueOff val="-912543"/>
            <a:satOff val="3043"/>
            <a:lumOff val="480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Výroba elektrické energie</a:t>
          </a:r>
        </a:p>
      </dsp:txBody>
      <dsp:txXfrm>
        <a:off x="28100" y="1636850"/>
        <a:ext cx="4108990" cy="519439"/>
      </dsp:txXfrm>
    </dsp:sp>
    <dsp:sp modelId="{7DD5208C-63C3-4C3F-A9CB-AC84D22B5D35}">
      <dsp:nvSpPr>
        <dsp:cNvPr id="0" name=""/>
        <dsp:cNvSpPr/>
      </dsp:nvSpPr>
      <dsp:spPr>
        <a:xfrm>
          <a:off x="0" y="2253510"/>
          <a:ext cx="4165190" cy="575639"/>
        </a:xfrm>
        <a:prstGeom prst="roundRect">
          <a:avLst/>
        </a:prstGeom>
        <a:solidFill>
          <a:schemeClr val="accent4">
            <a:hueOff val="-1825086"/>
            <a:satOff val="6087"/>
            <a:lumOff val="960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Lokální akumulace</a:t>
          </a:r>
        </a:p>
      </dsp:txBody>
      <dsp:txXfrm>
        <a:off x="28100" y="2281610"/>
        <a:ext cx="4108990" cy="519439"/>
      </dsp:txXfrm>
    </dsp:sp>
    <dsp:sp modelId="{5CA9F3CA-3AE8-4CB6-BE32-13D86619C87C}">
      <dsp:nvSpPr>
        <dsp:cNvPr id="0" name=""/>
        <dsp:cNvSpPr/>
      </dsp:nvSpPr>
      <dsp:spPr>
        <a:xfrm>
          <a:off x="0" y="2898270"/>
          <a:ext cx="4165190" cy="575639"/>
        </a:xfrm>
        <a:prstGeom prst="roundRect">
          <a:avLst/>
        </a:prstGeom>
        <a:solidFill>
          <a:schemeClr val="accent4">
            <a:hueOff val="-2737630"/>
            <a:satOff val="9130"/>
            <a:lumOff val="1441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Obchod s energií</a:t>
          </a:r>
        </a:p>
      </dsp:txBody>
      <dsp:txXfrm>
        <a:off x="28100" y="2926370"/>
        <a:ext cx="4108990" cy="519439"/>
      </dsp:txXfrm>
    </dsp:sp>
    <dsp:sp modelId="{E8BF0523-751B-4EC3-98AC-90A82A355309}">
      <dsp:nvSpPr>
        <dsp:cNvPr id="0" name=""/>
        <dsp:cNvSpPr/>
      </dsp:nvSpPr>
      <dsp:spPr>
        <a:xfrm>
          <a:off x="0" y="3543030"/>
          <a:ext cx="4165190" cy="575639"/>
        </a:xfrm>
        <a:prstGeom prst="roundRect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400" kern="1200"/>
            <a:t>Provoz lokální soustavy</a:t>
          </a:r>
        </a:p>
      </dsp:txBody>
      <dsp:txXfrm>
        <a:off x="28100" y="3571130"/>
        <a:ext cx="4108990" cy="51943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0818C-AA73-46DE-8A5C-45DAFB0925F6}">
      <dsp:nvSpPr>
        <dsp:cNvPr id="0" name=""/>
        <dsp:cNvSpPr/>
      </dsp:nvSpPr>
      <dsp:spPr>
        <a:xfrm>
          <a:off x="3064165" y="1098"/>
          <a:ext cx="3447185" cy="72479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/>
            <a:t>Primárně bez tvorby zisku</a:t>
          </a:r>
        </a:p>
      </dsp:txBody>
      <dsp:txXfrm>
        <a:off x="3099547" y="36480"/>
        <a:ext cx="3376421" cy="654032"/>
      </dsp:txXfrm>
    </dsp:sp>
    <dsp:sp modelId="{618A2D15-D3A0-493A-8D50-3A5A056669C6}">
      <dsp:nvSpPr>
        <dsp:cNvPr id="0" name=""/>
        <dsp:cNvSpPr/>
      </dsp:nvSpPr>
      <dsp:spPr>
        <a:xfrm>
          <a:off x="3064165" y="762134"/>
          <a:ext cx="3447185" cy="724796"/>
        </a:xfrm>
        <a:prstGeom prst="roundRect">
          <a:avLst/>
        </a:prstGeom>
        <a:solidFill>
          <a:schemeClr val="accent3">
            <a:hueOff val="-2503006"/>
            <a:satOff val="-4631"/>
            <a:lumOff val="186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/>
            <a:t>Omezení vlivu velkých korporací</a:t>
          </a:r>
        </a:p>
      </dsp:txBody>
      <dsp:txXfrm>
        <a:off x="3099547" y="797516"/>
        <a:ext cx="3376421" cy="654032"/>
      </dsp:txXfrm>
    </dsp:sp>
    <dsp:sp modelId="{50E8BC58-9B68-4140-8232-C765291CBB44}">
      <dsp:nvSpPr>
        <dsp:cNvPr id="0" name=""/>
        <dsp:cNvSpPr/>
      </dsp:nvSpPr>
      <dsp:spPr>
        <a:xfrm>
          <a:off x="3064165" y="1523171"/>
          <a:ext cx="3447185" cy="724796"/>
        </a:xfrm>
        <a:prstGeom prst="roundRect">
          <a:avLst/>
        </a:prstGeom>
        <a:solidFill>
          <a:schemeClr val="accent3">
            <a:hueOff val="-5006012"/>
            <a:satOff val="-9263"/>
            <a:lumOff val="372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kern="1200" dirty="0"/>
            <a:t>Předpoklad delší časové náročnosti</a:t>
          </a:r>
        </a:p>
      </dsp:txBody>
      <dsp:txXfrm>
        <a:off x="3099547" y="1558553"/>
        <a:ext cx="3376421" cy="65403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76FA24-9772-434E-98AB-A58A8C2A27B8}">
      <dsp:nvSpPr>
        <dsp:cNvPr id="0" name=""/>
        <dsp:cNvSpPr/>
      </dsp:nvSpPr>
      <dsp:spPr>
        <a:xfrm rot="10800000">
          <a:off x="1192898" y="1456"/>
          <a:ext cx="4226273" cy="513544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459" tIns="64770" rIns="120904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Sdílení v rámci odběratele</a:t>
          </a:r>
        </a:p>
      </dsp:txBody>
      <dsp:txXfrm rot="10800000">
        <a:off x="1321284" y="1456"/>
        <a:ext cx="4097887" cy="513544"/>
      </dsp:txXfrm>
    </dsp:sp>
    <dsp:sp modelId="{FCCEB88A-BBC4-49AC-A348-00AEF2B73C25}">
      <dsp:nvSpPr>
        <dsp:cNvPr id="0" name=""/>
        <dsp:cNvSpPr/>
      </dsp:nvSpPr>
      <dsp:spPr>
        <a:xfrm>
          <a:off x="936126" y="1456"/>
          <a:ext cx="513544" cy="51354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CF383C-C5D1-489B-B5FD-B615516E8142}">
      <dsp:nvSpPr>
        <dsp:cNvPr id="0" name=""/>
        <dsp:cNvSpPr/>
      </dsp:nvSpPr>
      <dsp:spPr>
        <a:xfrm rot="10800000">
          <a:off x="1192898" y="668297"/>
          <a:ext cx="4226273" cy="513544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-1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459" tIns="64770" rIns="120904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Sdílení v rámci sdruženého odběru</a:t>
          </a:r>
        </a:p>
      </dsp:txBody>
      <dsp:txXfrm rot="10800000">
        <a:off x="1321284" y="668297"/>
        <a:ext cx="4097887" cy="513544"/>
      </dsp:txXfrm>
    </dsp:sp>
    <dsp:sp modelId="{3119C24E-AA7F-41F5-BB31-5EA546DA1569}">
      <dsp:nvSpPr>
        <dsp:cNvPr id="0" name=""/>
        <dsp:cNvSpPr/>
      </dsp:nvSpPr>
      <dsp:spPr>
        <a:xfrm>
          <a:off x="936126" y="668297"/>
          <a:ext cx="513544" cy="51354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5B4022-AD20-4F43-995C-AB196A39372A}">
      <dsp:nvSpPr>
        <dsp:cNvPr id="0" name=""/>
        <dsp:cNvSpPr/>
      </dsp:nvSpPr>
      <dsp:spPr>
        <a:xfrm rot="10800000">
          <a:off x="1192898" y="1335137"/>
          <a:ext cx="4226273" cy="513544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-2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459" tIns="64770" rIns="120904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Sdílení v rámci HDV</a:t>
          </a:r>
        </a:p>
      </dsp:txBody>
      <dsp:txXfrm rot="10800000">
        <a:off x="1321284" y="1335137"/>
        <a:ext cx="4097887" cy="513544"/>
      </dsp:txXfrm>
    </dsp:sp>
    <dsp:sp modelId="{D894DE54-9D0C-4943-AF2C-217BF975B7F4}">
      <dsp:nvSpPr>
        <dsp:cNvPr id="0" name=""/>
        <dsp:cNvSpPr/>
      </dsp:nvSpPr>
      <dsp:spPr>
        <a:xfrm>
          <a:off x="936126" y="1335137"/>
          <a:ext cx="513544" cy="51354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88B5DA-0826-4D1B-BD18-41AB8DF312BF}">
      <dsp:nvSpPr>
        <dsp:cNvPr id="0" name=""/>
        <dsp:cNvSpPr/>
      </dsp:nvSpPr>
      <dsp:spPr>
        <a:xfrm rot="10800000">
          <a:off x="1192898" y="2001978"/>
          <a:ext cx="4226273" cy="513544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-3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459" tIns="64770" rIns="120904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 dirty="0"/>
            <a:t>Sdílení v rámci vymezené lokality</a:t>
          </a:r>
        </a:p>
      </dsp:txBody>
      <dsp:txXfrm rot="10800000">
        <a:off x="1321284" y="2001978"/>
        <a:ext cx="4097887" cy="513544"/>
      </dsp:txXfrm>
    </dsp:sp>
    <dsp:sp modelId="{BFEBFD3B-D116-4119-919B-E1E31F53ECD9}">
      <dsp:nvSpPr>
        <dsp:cNvPr id="0" name=""/>
        <dsp:cNvSpPr/>
      </dsp:nvSpPr>
      <dsp:spPr>
        <a:xfrm>
          <a:off x="936126" y="2001978"/>
          <a:ext cx="513544" cy="51354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7E0566-5768-4F4B-AD0D-723C45CD94F2}">
      <dsp:nvSpPr>
        <dsp:cNvPr id="0" name=""/>
        <dsp:cNvSpPr/>
      </dsp:nvSpPr>
      <dsp:spPr>
        <a:xfrm rot="10800000">
          <a:off x="1192898" y="2668819"/>
          <a:ext cx="4226273" cy="513544"/>
        </a:xfrm>
        <a:prstGeom prst="homePlate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459" tIns="64770" rIns="120904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700" kern="1200"/>
            <a:t>Sdílení v rámci společenství pro OZE</a:t>
          </a:r>
        </a:p>
      </dsp:txBody>
      <dsp:txXfrm rot="10800000">
        <a:off x="1321284" y="2668819"/>
        <a:ext cx="4097887" cy="513544"/>
      </dsp:txXfrm>
    </dsp:sp>
    <dsp:sp modelId="{9EA9DE2C-2F32-4665-97CB-CDA7C6CA7F0D}">
      <dsp:nvSpPr>
        <dsp:cNvPr id="0" name=""/>
        <dsp:cNvSpPr/>
      </dsp:nvSpPr>
      <dsp:spPr>
        <a:xfrm>
          <a:off x="936126" y="2668819"/>
          <a:ext cx="513544" cy="513544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21000" r="-21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222595-1B7E-4F25-AD6A-F5721AE14EF6}">
      <dsp:nvSpPr>
        <dsp:cNvPr id="0" name=""/>
        <dsp:cNvSpPr/>
      </dsp:nvSpPr>
      <dsp:spPr>
        <a:xfrm>
          <a:off x="0" y="104437"/>
          <a:ext cx="9271446" cy="12168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b="1" kern="1200" dirty="0"/>
            <a:t>PŘÍSPĚVEK NA ÚHRADU NÁKLADŮ ZA ELEKTŘINU A ZEMNÍ PLYN ZÁKAZNÍKOVI V DOMÁCNOSTI</a:t>
          </a:r>
          <a:endParaRPr lang="cs-CZ" sz="2000" kern="1200" dirty="0"/>
        </a:p>
      </dsp:txBody>
      <dsp:txXfrm>
        <a:off x="59399" y="163836"/>
        <a:ext cx="9152648" cy="1098002"/>
      </dsp:txXfrm>
    </dsp:sp>
    <dsp:sp modelId="{7943A0ED-E6BB-4241-805B-FA6D5200471E}">
      <dsp:nvSpPr>
        <dsp:cNvPr id="0" name=""/>
        <dsp:cNvSpPr/>
      </dsp:nvSpPr>
      <dsp:spPr>
        <a:xfrm>
          <a:off x="0" y="1508437"/>
          <a:ext cx="9271446" cy="121680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-4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000" b="1" kern="1200" dirty="0" err="1"/>
            <a:t>Zastropování</a:t>
          </a:r>
          <a:r>
            <a:rPr lang="cs-CZ" sz="2000" b="1" kern="1200" dirty="0"/>
            <a:t> cen elektřiny a plynu Výraznou státní pomocí je zavedení limitu pro maximální cenu elektřiny a plynu, kterým se dodavatelé energií musí řídit.</a:t>
          </a:r>
        </a:p>
      </dsp:txBody>
      <dsp:txXfrm>
        <a:off x="59399" y="1567836"/>
        <a:ext cx="9152648" cy="10980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99F651-E3F3-49A5-AFFA-9F90B46543B2}">
      <dsp:nvSpPr>
        <dsp:cNvPr id="0" name=""/>
        <dsp:cNvSpPr/>
      </dsp:nvSpPr>
      <dsp:spPr>
        <a:xfrm>
          <a:off x="0" y="714"/>
          <a:ext cx="6863994" cy="199983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b="0" i="0" kern="1200" dirty="0"/>
            <a:t>Ceny elektřiny na evropských burzách lámou rekordy. Hodnotu </a:t>
          </a:r>
          <a:r>
            <a:rPr lang="cs-CZ" sz="2400" b="1" i="0" kern="1200" dirty="0"/>
            <a:t>1000 eur</a:t>
          </a:r>
          <a:r>
            <a:rPr lang="cs-CZ" sz="2200" b="0" i="0" kern="1200" dirty="0"/>
            <a:t> za megawatthodinu přesáhly už na německé, francouzské i pražské burze. Česká vláda svolává na mimořádné jednání ministrů energetiky EU.</a:t>
          </a:r>
          <a:endParaRPr lang="cs-CZ" sz="2200" kern="1200" dirty="0"/>
        </a:p>
      </dsp:txBody>
      <dsp:txXfrm>
        <a:off x="97624" y="98338"/>
        <a:ext cx="6668746" cy="18045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A904F-3ED0-4686-97C1-E0484399A6C3}">
      <dsp:nvSpPr>
        <dsp:cNvPr id="0" name=""/>
        <dsp:cNvSpPr/>
      </dsp:nvSpPr>
      <dsp:spPr>
        <a:xfrm>
          <a:off x="0" y="18158"/>
          <a:ext cx="5976865" cy="29343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b="1" i="0" kern="1200" dirty="0"/>
            <a:t>Dodavatelské firmy nabízející fotovoltaické elektrárny vítají novelu energetického zákona, která mimo jiné určila, že u staveb obnovitelných zdrojů energie do 50 kilowattů (kW) nebude třeba povolení stavebního úřadu ani licence Energetického regulačního úřadu (ERÚ).</a:t>
          </a:r>
          <a:endParaRPr lang="cs-CZ" sz="2200" kern="1200" dirty="0"/>
        </a:p>
      </dsp:txBody>
      <dsp:txXfrm>
        <a:off x="143244" y="161402"/>
        <a:ext cx="5690377" cy="26478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7FEF5C-1B9F-4E0A-908A-66BE129A8503}">
      <dsp:nvSpPr>
        <dsp:cNvPr id="0" name=""/>
        <dsp:cNvSpPr/>
      </dsp:nvSpPr>
      <dsp:spPr>
        <a:xfrm>
          <a:off x="591135" y="145705"/>
          <a:ext cx="6325099" cy="1199250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700" kern="1200" dirty="0"/>
            <a:t>Nové priority energetiky ?</a:t>
          </a:r>
        </a:p>
      </dsp:txBody>
      <dsp:txXfrm>
        <a:off x="649678" y="204248"/>
        <a:ext cx="6208013" cy="10821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6E09A-5DE4-4A88-A049-9E8BDF06B3BA}">
      <dsp:nvSpPr>
        <dsp:cNvPr id="0" name=""/>
        <dsp:cNvSpPr/>
      </dsp:nvSpPr>
      <dsp:spPr>
        <a:xfrm>
          <a:off x="0" y="15963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Eskalace problému energetické krize</a:t>
          </a:r>
        </a:p>
      </dsp:txBody>
      <dsp:txXfrm>
        <a:off x="42663" y="58626"/>
        <a:ext cx="6011406" cy="788627"/>
      </dsp:txXfrm>
    </dsp:sp>
    <dsp:sp modelId="{4F03A38A-18FD-40B1-9F4F-22C3C6A4BE7F}">
      <dsp:nvSpPr>
        <dsp:cNvPr id="0" name=""/>
        <dsp:cNvSpPr/>
      </dsp:nvSpPr>
      <dsp:spPr>
        <a:xfrm>
          <a:off x="0" y="953276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Omezené personální kapacity LDS</a:t>
          </a:r>
        </a:p>
      </dsp:txBody>
      <dsp:txXfrm>
        <a:off x="42663" y="995939"/>
        <a:ext cx="6011406" cy="788627"/>
      </dsp:txXfrm>
    </dsp:sp>
    <dsp:sp modelId="{3B2A8EFC-1026-4C36-93E3-E1519776D7D2}">
      <dsp:nvSpPr>
        <dsp:cNvPr id="0" name=""/>
        <dsp:cNvSpPr/>
      </dsp:nvSpPr>
      <dsp:spPr>
        <a:xfrm>
          <a:off x="0" y="1890590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Dynamické změny u zákazníků</a:t>
          </a:r>
        </a:p>
      </dsp:txBody>
      <dsp:txXfrm>
        <a:off x="42663" y="1933253"/>
        <a:ext cx="6011406" cy="788627"/>
      </dsp:txXfrm>
    </dsp:sp>
    <dsp:sp modelId="{B136782C-1934-42FB-ADE7-AED4AF957D18}">
      <dsp:nvSpPr>
        <dsp:cNvPr id="0" name=""/>
        <dsp:cNvSpPr/>
      </dsp:nvSpPr>
      <dsp:spPr>
        <a:xfrm>
          <a:off x="0" y="2827903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Nepredikovatelné vlivy na energetické toky v LDS</a:t>
          </a:r>
        </a:p>
      </dsp:txBody>
      <dsp:txXfrm>
        <a:off x="42663" y="2870566"/>
        <a:ext cx="6011406" cy="788627"/>
      </dsp:txXfrm>
    </dsp:sp>
    <dsp:sp modelId="{79C100E1-B37C-4E99-A0A1-4E2F9EB82158}">
      <dsp:nvSpPr>
        <dsp:cNvPr id="0" name=""/>
        <dsp:cNvSpPr/>
      </dsp:nvSpPr>
      <dsp:spPr>
        <a:xfrm>
          <a:off x="0" y="3765216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 dirty="0"/>
            <a:t>Nárůst lokální samospotřeby a decentrální výroby</a:t>
          </a:r>
        </a:p>
      </dsp:txBody>
      <dsp:txXfrm>
        <a:off x="42663" y="3807879"/>
        <a:ext cx="6011406" cy="788627"/>
      </dsp:txXfrm>
    </dsp:sp>
    <dsp:sp modelId="{89D47F22-B2CC-4689-80FC-222A56934943}">
      <dsp:nvSpPr>
        <dsp:cNvPr id="0" name=""/>
        <dsp:cNvSpPr/>
      </dsp:nvSpPr>
      <dsp:spPr>
        <a:xfrm>
          <a:off x="0" y="4671708"/>
          <a:ext cx="6096732" cy="873953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200" kern="1200"/>
            <a:t>Vyšší požadavky na provozní technologie</a:t>
          </a:r>
        </a:p>
      </dsp:txBody>
      <dsp:txXfrm>
        <a:off x="42663" y="4714371"/>
        <a:ext cx="6011406" cy="7886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3547E-AEB2-48AB-A399-2996F7F3121B}">
      <dsp:nvSpPr>
        <dsp:cNvPr id="0" name=""/>
        <dsp:cNvSpPr/>
      </dsp:nvSpPr>
      <dsp:spPr>
        <a:xfrm>
          <a:off x="1401596" y="1367"/>
          <a:ext cx="3686785" cy="221207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/>
            <a:t>Vývoj na energetickém trhu a klade přísnější provozní požadavky na provozovatele lokálních distribučních sítí.</a:t>
          </a:r>
        </a:p>
      </dsp:txBody>
      <dsp:txXfrm>
        <a:off x="1401596" y="1367"/>
        <a:ext cx="3686785" cy="2212071"/>
      </dsp:txXfrm>
    </dsp:sp>
    <dsp:sp modelId="{A460A3C6-49A7-4E5E-8BF0-4722B0402A2F}">
      <dsp:nvSpPr>
        <dsp:cNvPr id="0" name=""/>
        <dsp:cNvSpPr/>
      </dsp:nvSpPr>
      <dsp:spPr>
        <a:xfrm>
          <a:off x="5457060" y="1367"/>
          <a:ext cx="3686785" cy="2212071"/>
        </a:xfrm>
        <a:prstGeom prst="rect">
          <a:avLst/>
        </a:prstGeom>
        <a:solidFill>
          <a:schemeClr val="accent5">
            <a:hueOff val="10077129"/>
            <a:satOff val="-4709"/>
            <a:lumOff val="-52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/>
            <a:t>Pro zajištění bezpečného a spolehlivého provozu celé energetické soustavy je nutné zajistit obdobné technické předpoklady a jejich jednotné zpracování u všech provozovatelů distribučních soustav.</a:t>
          </a:r>
        </a:p>
      </dsp:txBody>
      <dsp:txXfrm>
        <a:off x="5457060" y="1367"/>
        <a:ext cx="3686785" cy="2212071"/>
      </dsp:txXfrm>
    </dsp:sp>
    <dsp:sp modelId="{89A8A0B6-2459-4A9B-B496-179B56CD9DCD}">
      <dsp:nvSpPr>
        <dsp:cNvPr id="0" name=""/>
        <dsp:cNvSpPr/>
      </dsp:nvSpPr>
      <dsp:spPr>
        <a:xfrm>
          <a:off x="3429328" y="2582117"/>
          <a:ext cx="3686785" cy="2212071"/>
        </a:xfrm>
        <a:prstGeom prst="rect">
          <a:avLst/>
        </a:prstGeom>
        <a:solidFill>
          <a:schemeClr val="accent5">
            <a:hueOff val="20154258"/>
            <a:satOff val="-9417"/>
            <a:lumOff val="-1058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800" b="1" kern="1200" dirty="0"/>
            <a:t>Monitoring cílů nastavených v NAP SG u provozovatelů LDS – externí konzultant MPO t – Grant </a:t>
          </a:r>
          <a:r>
            <a:rPr lang="cs-CZ" sz="1800" b="1" kern="1200" dirty="0" err="1"/>
            <a:t>Thornton</a:t>
          </a:r>
          <a:r>
            <a:rPr lang="cs-CZ" sz="1800" b="1" kern="1200" dirty="0"/>
            <a:t> Advisory </a:t>
          </a:r>
        </a:p>
      </dsp:txBody>
      <dsp:txXfrm>
        <a:off x="3429328" y="2582117"/>
        <a:ext cx="3686785" cy="221207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9DE4E8-8EE8-4462-926E-98B474ACA821}">
      <dsp:nvSpPr>
        <dsp:cNvPr id="0" name=""/>
        <dsp:cNvSpPr/>
      </dsp:nvSpPr>
      <dsp:spPr>
        <a:xfrm>
          <a:off x="2230411" y="0"/>
          <a:ext cx="2509212" cy="2002888"/>
        </a:xfrm>
        <a:prstGeom prst="roundRect">
          <a:avLst/>
        </a:prstGeom>
        <a:solidFill>
          <a:schemeClr val="accent2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500" kern="1200" dirty="0"/>
            <a:t>Vyhodnocení KPI LDS za rok 2022</a:t>
          </a:r>
        </a:p>
      </dsp:txBody>
      <dsp:txXfrm>
        <a:off x="2328184" y="97773"/>
        <a:ext cx="2313666" cy="180734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C22321-C271-42B7-88A3-EEEABD878327}">
      <dsp:nvSpPr>
        <dsp:cNvPr id="0" name=""/>
        <dsp:cNvSpPr/>
      </dsp:nvSpPr>
      <dsp:spPr>
        <a:xfrm>
          <a:off x="0" y="229155"/>
          <a:ext cx="10213244" cy="8763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b="1" kern="1200" dirty="0"/>
            <a:t>Návrh systémového řešení v podmínkách transformace energetiky Dotazník pro provozovatele LDS:</a:t>
          </a:r>
          <a:endParaRPr lang="cs-CZ" sz="2300" kern="1200" dirty="0"/>
        </a:p>
      </dsp:txBody>
      <dsp:txXfrm>
        <a:off x="0" y="229155"/>
        <a:ext cx="10213244" cy="876331"/>
      </dsp:txXfrm>
    </dsp:sp>
    <dsp:sp modelId="{DE4A204E-06BB-4A96-BF1F-E1E09AE3313F}">
      <dsp:nvSpPr>
        <dsp:cNvPr id="0" name=""/>
        <dsp:cNvSpPr/>
      </dsp:nvSpPr>
      <dsp:spPr>
        <a:xfrm>
          <a:off x="52138" y="1105487"/>
          <a:ext cx="10108966" cy="429317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/>
            <a:t>Charakteristika LDS – s výrobou, průmyslové areály, rezidenční projekty, administrativní a obchodní komplexy</a:t>
          </a:r>
          <a:endParaRPr lang="cs-CZ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/>
            <a:t>Formulace cílů pro založení a provozování LDS a spokojenost s jejich naplňováním</a:t>
          </a:r>
          <a:endParaRPr lang="cs-CZ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 dirty="0"/>
            <a:t>Procento ziskovosti LDS </a:t>
          </a:r>
          <a:endParaRPr lang="cs-CZ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 dirty="0"/>
            <a:t>Vývoj rezervované kapacity LDS </a:t>
          </a:r>
          <a:endParaRPr lang="cs-CZ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 dirty="0"/>
            <a:t>Rozloha vymezených území provozovaných LDS</a:t>
          </a:r>
          <a:endParaRPr lang="cs-CZ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 dirty="0"/>
            <a:t>Vývoj distribuovaného množství elektřiny</a:t>
          </a:r>
          <a:endParaRPr lang="cs-CZ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 dirty="0"/>
            <a:t>Očekávaný vývoj počtu OPM LDS</a:t>
          </a:r>
          <a:endParaRPr lang="cs-CZ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/>
            <a:t>Počet řešených reklamací / sporů s připojenými zákazníky</a:t>
          </a:r>
          <a:endParaRPr lang="cs-CZ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300" b="1" kern="1200"/>
            <a:t>Hlavní problematické oblasti v komunikaci s připojenými zákazníky</a:t>
          </a:r>
          <a:endParaRPr lang="cs-CZ" sz="2300" kern="1200"/>
        </a:p>
      </dsp:txBody>
      <dsp:txXfrm>
        <a:off x="52138" y="1105487"/>
        <a:ext cx="10108966" cy="42931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36AFB-A55D-4AE0-910B-E6CFB307FE45}" type="datetimeFigureOut">
              <a:rPr lang="cs-CZ" smtClean="0"/>
              <a:t>18.10.2022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5C87ED-ACB7-4416-BACB-F07B4D9423C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9765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0DEEB-74A7-464C-87C8-E2B5465D3C5A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395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cs-CZ"/>
              <a:t>Kliknutím lze upravit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10/18/2022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26.emf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36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diagramDrawing" Target="../diagrams/drawing5.xml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diagramColors" Target="../diagrams/colors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diagramQuickStyle" Target="../diagrams/quickStyle5.xml"/><Relationship Id="rId5" Type="http://schemas.openxmlformats.org/officeDocument/2006/relationships/image" Target="../media/image9.png"/><Relationship Id="rId10" Type="http://schemas.openxmlformats.org/officeDocument/2006/relationships/diagramLayout" Target="../diagrams/layout5.xml"/><Relationship Id="rId4" Type="http://schemas.openxmlformats.org/officeDocument/2006/relationships/image" Target="../media/image8.png"/><Relationship Id="rId9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3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4212" y="822710"/>
            <a:ext cx="10745788" cy="441102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sz="14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sz="1400" b="1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endParaRPr lang="cs-CZ" sz="1400" b="1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endParaRPr lang="cs-CZ" sz="1400" b="1" dirty="0">
              <a:solidFill>
                <a:schemeClr val="tx1"/>
              </a:solidFill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762000" y="2250664"/>
            <a:ext cx="10201275" cy="4074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800"/>
              </a:spcAft>
            </a:pPr>
            <a:r>
              <a:rPr lang="cs-CZ" sz="3600" b="1" kern="10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KONFERENCE ČAPLDS</a:t>
            </a:r>
          </a:p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800"/>
              </a:spcAft>
            </a:pPr>
            <a:endParaRPr lang="cs-CZ" sz="3600" b="1" kern="10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800"/>
              </a:spcAft>
            </a:pPr>
            <a:r>
              <a:rPr lang="cs-CZ" sz="3600" b="1" kern="10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POSTAVENÍ PROVOZOVATELŮ LDS V ROZVÍJEJÍCÍ SE LOKÁLNÍ ENERGETICE </a:t>
            </a:r>
            <a:endParaRPr lang="cs-CZ" sz="3600" b="1" kern="10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800" b="1" dirty="0"/>
          </a:p>
          <a:p>
            <a:r>
              <a:rPr lang="cs-CZ" sz="2800" b="1" dirty="0"/>
              <a:t>                                             2022 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965" y="688753"/>
            <a:ext cx="4555035" cy="202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50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03863" y="5722100"/>
            <a:ext cx="8534400" cy="1507067"/>
          </a:xfrm>
        </p:spPr>
        <p:txBody>
          <a:bodyPr/>
          <a:lstStyle/>
          <a:p>
            <a:pPr algn="ctr"/>
            <a:r>
              <a:rPr lang="cs-CZ" dirty="0"/>
              <a:t>Výroba elektřiny v LDS (MWH)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BA26220-3BD6-422D-5C24-773E4C890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993" y="335332"/>
            <a:ext cx="9840227" cy="5615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0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1833" y="5750381"/>
            <a:ext cx="9306644" cy="1507067"/>
          </a:xfrm>
        </p:spPr>
        <p:txBody>
          <a:bodyPr/>
          <a:lstStyle/>
          <a:p>
            <a:pPr algn="ctr"/>
            <a:r>
              <a:rPr lang="cs-CZ" dirty="0"/>
              <a:t>Toky elektrické energie v LDS (MWH)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D108DD1-FABC-5EE1-68A4-83D1A7BF8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866" y="111527"/>
            <a:ext cx="10588510" cy="595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254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BE92F5-DED0-96BB-EA66-729AF8671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100" y="5858899"/>
            <a:ext cx="11346826" cy="1507067"/>
          </a:xfrm>
        </p:spPr>
        <p:txBody>
          <a:bodyPr>
            <a:normAutofit fontScale="90000"/>
          </a:bodyPr>
          <a:lstStyle/>
          <a:p>
            <a:r>
              <a:rPr lang="cs-CZ" dirty="0"/>
              <a:t>Nárůst vlastní výroby v rámci odběrných míst LDS </a:t>
            </a:r>
            <a:br>
              <a:rPr lang="cs-CZ" dirty="0"/>
            </a:br>
            <a:endParaRPr lang="cs-CZ" dirty="0"/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95E92E67-BF8C-542C-E275-B1B16721D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2" y="244894"/>
            <a:ext cx="3405872" cy="226645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35A2070-425D-59B8-06AD-94C792712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8826" y="169027"/>
            <a:ext cx="3405872" cy="212267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4EF2B33-F301-2B3D-12FB-A225F69256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5906" y="2569911"/>
            <a:ext cx="3231712" cy="318881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1EA471D-3994-F8A0-9F75-4829083AF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264" y="2720024"/>
            <a:ext cx="7228102" cy="327438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01BFD3C-454F-0D39-900A-2789BE6A4E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7494" y="97168"/>
            <a:ext cx="3405872" cy="251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059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931E74-B7C3-4077-6589-655C1169D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329719"/>
            <a:ext cx="10155024" cy="1507067"/>
          </a:xfrm>
        </p:spPr>
        <p:txBody>
          <a:bodyPr>
            <a:normAutofit/>
          </a:bodyPr>
          <a:lstStyle/>
          <a:p>
            <a:pPr algn="ctr"/>
            <a:r>
              <a:rPr lang="cs-CZ" dirty="0"/>
              <a:t>Implementace pokročilých provozních technologií v LDS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65934315-6A86-C100-5241-D6144AB113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556196"/>
              </p:ext>
            </p:extLst>
          </p:nvPr>
        </p:nvGraphicFramePr>
        <p:xfrm>
          <a:off x="2718495" y="236878"/>
          <a:ext cx="10545442" cy="4795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Zástupný obsah 8">
            <a:extLst>
              <a:ext uri="{FF2B5EF4-FFF2-40B4-BE49-F238E27FC236}">
                <a16:creationId xmlns:a16="http://schemas.microsoft.com/office/drawing/2014/main" id="{853EEF0B-467B-8D4C-BAF6-B0AA8F6CA8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1935773"/>
              </p:ext>
            </p:extLst>
          </p:nvPr>
        </p:nvGraphicFramePr>
        <p:xfrm>
          <a:off x="-1647287" y="335659"/>
          <a:ext cx="6970035" cy="2002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28D7641F-A5A4-42B6-FCB1-DF5801064D7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7964" y="2635831"/>
            <a:ext cx="5255202" cy="290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03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BE92F5-DED0-96BB-EA66-729AF8671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8129" y="5625780"/>
            <a:ext cx="8534400" cy="1507067"/>
          </a:xfrm>
        </p:spPr>
        <p:txBody>
          <a:bodyPr/>
          <a:lstStyle/>
          <a:p>
            <a:r>
              <a:rPr lang="cs-CZ" dirty="0"/>
              <a:t>Technické předpoklady LDS</a:t>
            </a:r>
          </a:p>
        </p:txBody>
      </p:sp>
      <p:pic>
        <p:nvPicPr>
          <p:cNvPr id="10" name="Zástupný obsah 11" descr="Obsah obrázku text&#10;&#10;Popis byl vytvořen automaticky">
            <a:extLst>
              <a:ext uri="{FF2B5EF4-FFF2-40B4-BE49-F238E27FC236}">
                <a16:creationId xmlns:a16="http://schemas.microsoft.com/office/drawing/2014/main" id="{675E8774-A902-4120-9F94-AB3CC6CAB5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409" y="216050"/>
            <a:ext cx="4632862" cy="3996354"/>
          </a:xfrm>
          <a:prstGeom prst="rect">
            <a:avLst/>
          </a:prstGeom>
        </p:spPr>
      </p:pic>
      <p:pic>
        <p:nvPicPr>
          <p:cNvPr id="13" name="Picture 2" descr="ARTIQ 233">
            <a:extLst>
              <a:ext uri="{FF2B5EF4-FFF2-40B4-BE49-F238E27FC236}">
                <a16:creationId xmlns:a16="http://schemas.microsoft.com/office/drawing/2014/main" id="{9F53005C-2619-41E3-BD32-2B80C7599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29" y="3429000"/>
            <a:ext cx="3744683" cy="2171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Monitor MEg44 | MEgA - Měřící Energetické Aparáty, a.s.">
            <a:extLst>
              <a:ext uri="{FF2B5EF4-FFF2-40B4-BE49-F238E27FC236}">
                <a16:creationId xmlns:a16="http://schemas.microsoft.com/office/drawing/2014/main" id="{B9A1B68E-981E-4BA7-82A8-C45D37CB92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373" y="3453864"/>
            <a:ext cx="2909412" cy="238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BDDCC28A-E508-4290-A612-62E93189F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2153" y="4246445"/>
            <a:ext cx="2468487" cy="2395505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51AF3419-EF87-150F-20AD-259461B908A4}"/>
              </a:ext>
            </a:extLst>
          </p:cNvPr>
          <p:cNvSpPr txBox="1"/>
          <p:nvPr/>
        </p:nvSpPr>
        <p:spPr>
          <a:xfrm>
            <a:off x="218326" y="205175"/>
            <a:ext cx="6107986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b="1" dirty="0"/>
              <a:t>Inteligentní měření</a:t>
            </a:r>
          </a:p>
          <a:p>
            <a:r>
              <a:rPr lang="cs-CZ" sz="2000" b="1" dirty="0"/>
              <a:t>Nastavení komunikačních cest</a:t>
            </a:r>
          </a:p>
          <a:p>
            <a:r>
              <a:rPr lang="cs-CZ" sz="2000" b="1" dirty="0"/>
              <a:t>Komunikační protokoly</a:t>
            </a:r>
          </a:p>
          <a:p>
            <a:r>
              <a:rPr lang="cs-CZ" sz="2000" b="1" dirty="0"/>
              <a:t>Měření kvality energie</a:t>
            </a:r>
          </a:p>
          <a:p>
            <a:r>
              <a:rPr lang="cs-CZ" sz="2000" b="1" dirty="0"/>
              <a:t>Okamžité hodnoty P,Q,U,I</a:t>
            </a:r>
          </a:p>
          <a:p>
            <a:r>
              <a:rPr lang="cs-CZ" sz="2000" b="1" dirty="0"/>
              <a:t>Chytré trafostanice</a:t>
            </a:r>
          </a:p>
          <a:p>
            <a:r>
              <a:rPr lang="cs-CZ" sz="2000" b="1" dirty="0"/>
              <a:t>Vyhodnocení rozhraní LDS</a:t>
            </a:r>
          </a:p>
          <a:p>
            <a:r>
              <a:rPr lang="cs-CZ" sz="2000" b="1" dirty="0"/>
              <a:t>Integrace lokální výroby a akumulace</a:t>
            </a:r>
          </a:p>
          <a:p>
            <a:r>
              <a:rPr lang="cs-CZ" sz="2000" b="1" dirty="0"/>
              <a:t>Monitoring/dispečerské řízení</a:t>
            </a:r>
          </a:p>
          <a:p>
            <a:endParaRPr lang="cs-CZ" dirty="0"/>
          </a:p>
        </p:txBody>
      </p:sp>
      <p:pic>
        <p:nvPicPr>
          <p:cNvPr id="18" name="Obrázek 17">
            <a:extLst>
              <a:ext uri="{FF2B5EF4-FFF2-40B4-BE49-F238E27FC236}">
                <a16:creationId xmlns:a16="http://schemas.microsoft.com/office/drawing/2014/main" id="{EE5600DE-4AB9-0C05-29C2-02C45A85A2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5329" y="161498"/>
            <a:ext cx="2128774" cy="307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443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D7C3B83-ED37-7794-E291-713B848E01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35" y="5884618"/>
            <a:ext cx="11018053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cs-CZ" sz="36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Analýza vývoje trhu a provozu LDS a UDS na úrovni </a:t>
            </a:r>
            <a:r>
              <a:rPr lang="cs-CZ" sz="36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vvn</a:t>
            </a:r>
            <a:r>
              <a:rPr lang="cs-CZ" sz="36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36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vn</a:t>
            </a:r>
            <a:r>
              <a:rPr lang="cs-CZ" sz="36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cs-CZ" sz="36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nn</a:t>
            </a:r>
            <a:r>
              <a:rPr lang="cs-CZ" sz="36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cs-CZ" sz="36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cs-CZ" sz="3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33DAEA2C-53B2-7CB9-CF3D-26391F4DDC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6778" y="2406412"/>
            <a:ext cx="1303020" cy="1303020"/>
          </a:xfrm>
          <a:prstGeom prst="rect">
            <a:avLst/>
          </a:prstGeo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1DCFEB7-9495-7651-1553-E394320861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3744755"/>
              </p:ext>
            </p:extLst>
          </p:nvPr>
        </p:nvGraphicFramePr>
        <p:xfrm>
          <a:off x="410235" y="59076"/>
          <a:ext cx="10213244" cy="5627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597698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-1" y="900000"/>
            <a:ext cx="11914910" cy="5958000"/>
          </a:xfrm>
        </p:spPr>
        <p:txBody>
          <a:bodyPr numCol="2">
            <a:noAutofit/>
          </a:bodyPr>
          <a:lstStyle/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989013" indent="0">
              <a:spcAft>
                <a:spcPts val="600"/>
              </a:spcAft>
              <a:buNone/>
            </a:pPr>
            <a:endParaRPr lang="cs-CZ" sz="20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endParaRPr lang="cs-CZ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0" y="0"/>
            <a:ext cx="8724000" cy="900000"/>
          </a:xfrm>
          <a:solidFill>
            <a:srgbClr val="0F71B8"/>
          </a:solidFill>
        </p:spPr>
        <p:txBody>
          <a:bodyPr vert="horz" lIns="720000" tIns="180000" rIns="360000" bIns="108000" rtlCol="0" anchor="b" anchorCtr="0">
            <a:noAutofit/>
          </a:bodyPr>
          <a:lstStyle/>
          <a:p>
            <a:r>
              <a:rPr lang="cs-CZ" sz="2200" b="1" dirty="0">
                <a:solidFill>
                  <a:prstClr val="white"/>
                </a:solidFill>
              </a:rPr>
              <a:t>Přehled zpoplatnění dle naměřeného maxima dle REAS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solidFill>
            <a:srgbClr val="0F71B8"/>
          </a:solidFill>
        </p:spPr>
        <p:txBody>
          <a:bodyPr/>
          <a:lstStyle/>
          <a:p>
            <a:fld id="{D29AF586-A3B1-416A-AA00-32A93145649B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54FFD6E-775F-4CC2-CA14-4B2CEF43339F}"/>
              </a:ext>
            </a:extLst>
          </p:cNvPr>
          <p:cNvSpPr txBox="1"/>
          <p:nvPr/>
        </p:nvSpPr>
        <p:spPr>
          <a:xfrm>
            <a:off x="0" y="900000"/>
            <a:ext cx="12192000" cy="626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800" b="1" dirty="0">
              <a:solidFill>
                <a:srgbClr val="0070C0"/>
              </a:solidFill>
              <a:cs typeface="Times New Roman" panose="02020603050405020304" pitchFamily="18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r>
              <a:rPr lang="cs-CZ" sz="2000" b="1" dirty="0">
                <a:latin typeface="Arial" panose="020B0604020202020204" pitchFamily="34" charset="0"/>
                <a:cs typeface="Arial" panose="020B0604020202020204" pitchFamily="34" charset="0"/>
              </a:rPr>
              <a:t>Porovnání příjmů a primárních výdajů  LDS – cena NM dle roční RK </a:t>
            </a: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endParaRPr lang="cs-CZ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0238">
              <a:spcAft>
                <a:spcPts val="600"/>
              </a:spcAft>
              <a:buNone/>
              <a:tabLst>
                <a:tab pos="3408363" algn="l"/>
              </a:tabLst>
            </a:pPr>
            <a:r>
              <a:rPr lang="cs-CZ" sz="1600" dirty="0">
                <a:latin typeface="Arial" pitchFamily="34" charset="0"/>
                <a:cs typeface="Times New Roman" panose="02020603050405020304" pitchFamily="18" charset="0"/>
              </a:rPr>
              <a:t>Na straně výdajů se jedná o primární náklady za RK (NM) a užití sítí. Na straně příjmů jsou uvedeny příjmy za distribuci elektřiny zákazníkům LDS. Upozornění – do výdajů nejsou promítnuté provozní náklady provozovatelů LDS, které se v principu nemění.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2370FAE-2511-33CC-B02D-C9D7F018B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72C8DE3-EBF4-B1E2-FECA-0AFA8D609B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4165" y="1"/>
            <a:ext cx="1417834" cy="141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241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576E82-E3EA-A5B4-E51A-10146B2B3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0D2302-B3BA-E1D6-C96E-6D4C5F081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FF26E24-ACA4-00C2-880B-25EE50025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B31C581-62BD-B932-B80A-EF1F6AC18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0745" y="1"/>
            <a:ext cx="1171254" cy="117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284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152AEF-3AC7-F299-5A51-AC3E7E3FB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374" y="5224530"/>
            <a:ext cx="9908444" cy="1507067"/>
          </a:xfrm>
        </p:spPr>
        <p:txBody>
          <a:bodyPr/>
          <a:lstStyle/>
          <a:p>
            <a:r>
              <a:rPr lang="cs-CZ" dirty="0"/>
              <a:t>Dopady EDC na provozovatele LDS</a:t>
            </a:r>
          </a:p>
        </p:txBody>
      </p:sp>
      <p:graphicFrame>
        <p:nvGraphicFramePr>
          <p:cNvPr id="6" name="Zástupný obsah 5">
            <a:extLst>
              <a:ext uri="{FF2B5EF4-FFF2-40B4-BE49-F238E27FC236}">
                <a16:creationId xmlns:a16="http://schemas.microsoft.com/office/drawing/2014/main" id="{000F2F4E-B5F1-0BA0-D05D-12C64B6499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4240015"/>
              </p:ext>
            </p:extLst>
          </p:nvPr>
        </p:nvGraphicFramePr>
        <p:xfrm>
          <a:off x="174661" y="-175614"/>
          <a:ext cx="3688421" cy="6153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B92B1F49-2A1D-0F12-69CD-DE15B5D303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89115" y="475059"/>
            <a:ext cx="7774110" cy="474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30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F1BD58-3F4B-1902-39FB-692AFAA4D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493295"/>
            <a:ext cx="10576264" cy="1507067"/>
          </a:xfrm>
        </p:spPr>
        <p:txBody>
          <a:bodyPr>
            <a:normAutofit/>
          </a:bodyPr>
          <a:lstStyle/>
          <a:p>
            <a:r>
              <a:rPr lang="cs-CZ" dirty="0"/>
              <a:t>Rozvoj lokální a komunitní energetiky</a:t>
            </a:r>
          </a:p>
        </p:txBody>
      </p:sp>
      <p:graphicFrame>
        <p:nvGraphicFramePr>
          <p:cNvPr id="8" name="Zástupný obsah 7">
            <a:extLst>
              <a:ext uri="{FF2B5EF4-FFF2-40B4-BE49-F238E27FC236}">
                <a16:creationId xmlns:a16="http://schemas.microsoft.com/office/drawing/2014/main" id="{8A1D3FDC-863D-2151-AF31-DA52A816074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3981930"/>
              </p:ext>
            </p:extLst>
          </p:nvPr>
        </p:nvGraphicFramePr>
        <p:xfrm>
          <a:off x="684212" y="134136"/>
          <a:ext cx="4165190" cy="50826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DF863B8A-8C57-8607-B4EC-4240E5EB05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1617287"/>
              </p:ext>
            </p:extLst>
          </p:nvPr>
        </p:nvGraphicFramePr>
        <p:xfrm>
          <a:off x="3542381" y="134136"/>
          <a:ext cx="9575516" cy="224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CBC0D43E-593D-C7AF-B519-4818D3A261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1829967"/>
              </p:ext>
            </p:extLst>
          </p:nvPr>
        </p:nvGraphicFramePr>
        <p:xfrm>
          <a:off x="5152490" y="2651901"/>
          <a:ext cx="6355298" cy="3183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2699770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04370" y="2552700"/>
            <a:ext cx="1891155" cy="1752599"/>
          </a:xfrm>
        </p:spPr>
        <p:txBody>
          <a:bodyPr/>
          <a:lstStyle/>
          <a:p>
            <a:r>
              <a:rPr lang="cs-CZ" b="1" dirty="0"/>
              <a:t>Obsah: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7DA66262-4656-41F9-AB88-4884491944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8760461"/>
              </p:ext>
            </p:extLst>
          </p:nvPr>
        </p:nvGraphicFramePr>
        <p:xfrm>
          <a:off x="1480695" y="598986"/>
          <a:ext cx="10644630" cy="6011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80233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1833" y="5750381"/>
            <a:ext cx="9306644" cy="1507067"/>
          </a:xfrm>
        </p:spPr>
        <p:txBody>
          <a:bodyPr/>
          <a:lstStyle/>
          <a:p>
            <a:pPr algn="ctr"/>
            <a:r>
              <a:rPr lang="cs-CZ" dirty="0"/>
              <a:t>n</a:t>
            </a:r>
          </a:p>
        </p:txBody>
      </p:sp>
      <p:graphicFrame>
        <p:nvGraphicFramePr>
          <p:cNvPr id="4" name="Objekt 3">
            <a:extLst>
              <a:ext uri="{FF2B5EF4-FFF2-40B4-BE49-F238E27FC236}">
                <a16:creationId xmlns:a16="http://schemas.microsoft.com/office/drawing/2014/main" id="{C5073385-C729-4FE5-9CFE-68ACD60D25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791805"/>
              </p:ext>
            </p:extLst>
          </p:nvPr>
        </p:nvGraphicFramePr>
        <p:xfrm>
          <a:off x="-1" y="0"/>
          <a:ext cx="1221219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astrový obrázek" r:id="rId2" imgW="8534520" imgH="4793040" progId="Paint.Picture">
                  <p:embed/>
                </p:oleObj>
              </mc:Choice>
              <mc:Fallback>
                <p:oleObj name="Rastrový obrázek" r:id="rId2" imgW="8534520" imgH="4793040" progId="Paint.Pictur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" y="0"/>
                        <a:ext cx="1221219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0301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D36DA1-208B-6DA3-7875-6C6A5EC7D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5211" y="5521477"/>
            <a:ext cx="8901578" cy="1507067"/>
          </a:xfrm>
        </p:spPr>
        <p:txBody>
          <a:bodyPr>
            <a:normAutofit/>
          </a:bodyPr>
          <a:lstStyle/>
          <a:p>
            <a:r>
              <a:rPr lang="cs-CZ" dirty="0"/>
              <a:t>OPATŘENÍ PRO ZAJIŠTĚNÍ DOSTUPNÝCH A BEZPEČNÝCH DODÁVEK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26FA12-D363-4BF9-AB9A-8FB2B33CD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FD40D1C-F154-0A9F-755B-C72CF636C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61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219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F444D8-CBB3-DE16-A987-662999374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627763"/>
            <a:ext cx="10658457" cy="1507067"/>
          </a:xfrm>
        </p:spPr>
        <p:txBody>
          <a:bodyPr/>
          <a:lstStyle/>
          <a:p>
            <a:r>
              <a:rPr lang="cs-CZ" dirty="0"/>
              <a:t>Prostředí pro výstavbu nových zdrojů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BB05885-9875-5328-BE03-48587EFCD9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E80032F-3B7A-ED11-85DA-9CC7C08B9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1370"/>
            <a:ext cx="12192000" cy="588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2924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dnadpis 2"/>
          <p:cNvSpPr txBox="1">
            <a:spLocks/>
          </p:cNvSpPr>
          <p:nvPr/>
        </p:nvSpPr>
        <p:spPr>
          <a:xfrm>
            <a:off x="8380257" y="5417002"/>
            <a:ext cx="3801093" cy="130467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sz="2500" b="1" dirty="0">
                <a:latin typeface="Arial" panose="020B0604020202020204" pitchFamily="34" charset="0"/>
                <a:cs typeface="Arial" panose="020B0604020202020204" pitchFamily="34" charset="0"/>
              </a:rPr>
              <a:t>Ing.  Martin Michek</a:t>
            </a:r>
          </a:p>
          <a:p>
            <a:pPr algn="l"/>
            <a:r>
              <a:rPr lang="cs-CZ" sz="2500" b="1" dirty="0">
                <a:latin typeface="Arial" panose="020B0604020202020204" pitchFamily="34" charset="0"/>
                <a:cs typeface="Arial" panose="020B0604020202020204" pitchFamily="34" charset="0"/>
              </a:rPr>
              <a:t>výkonný ředitel</a:t>
            </a:r>
          </a:p>
          <a:p>
            <a:pPr algn="l"/>
            <a:r>
              <a:rPr lang="cs-CZ" sz="2500" b="1" dirty="0">
                <a:latin typeface="Arial" panose="020B0604020202020204" pitchFamily="34" charset="0"/>
                <a:cs typeface="Arial" panose="020B0604020202020204" pitchFamily="34" charset="0"/>
              </a:rPr>
              <a:t>www.caplds.cz</a:t>
            </a:r>
          </a:p>
          <a:p>
            <a:endParaRPr lang="cs-CZ" dirty="0"/>
          </a:p>
        </p:txBody>
      </p:sp>
      <p:sp>
        <p:nvSpPr>
          <p:cNvPr id="4" name="Podnadpis 3"/>
          <p:cNvSpPr>
            <a:spLocks noGrp="1"/>
          </p:cNvSpPr>
          <p:nvPr>
            <p:ph type="subTitle" idx="1"/>
          </p:nvPr>
        </p:nvSpPr>
        <p:spPr>
          <a:xfrm>
            <a:off x="3303522" y="4068795"/>
            <a:ext cx="7184536" cy="1388534"/>
          </a:xfrm>
        </p:spPr>
        <p:txBody>
          <a:bodyPr>
            <a:normAutofit/>
          </a:bodyPr>
          <a:lstStyle/>
          <a:p>
            <a:pPr algn="l"/>
            <a:r>
              <a:rPr lang="cs-CZ" sz="2000" dirty="0"/>
              <a:t>  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516" y="600336"/>
            <a:ext cx="7104341" cy="2665378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607" y="4068795"/>
            <a:ext cx="3138536" cy="235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17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4FFBF0-9750-8901-68BD-9CCCBF00E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9" y="5866190"/>
            <a:ext cx="8534401" cy="656000"/>
          </a:xfrm>
        </p:spPr>
        <p:txBody>
          <a:bodyPr/>
          <a:lstStyle/>
          <a:p>
            <a:r>
              <a:rPr lang="cs-CZ" dirty="0"/>
              <a:t>Aktuální Energetická témata</a:t>
            </a: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B29B2190-008D-F0A9-7F98-FE40C0AC1F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0168614"/>
              </p:ext>
            </p:extLst>
          </p:nvPr>
        </p:nvGraphicFramePr>
        <p:xfrm>
          <a:off x="1280113" y="2873750"/>
          <a:ext cx="9271446" cy="2829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E7963947-8F0A-6BC8-6706-725E9DADEC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63448478"/>
              </p:ext>
            </p:extLst>
          </p:nvPr>
        </p:nvGraphicFramePr>
        <p:xfrm>
          <a:off x="5023207" y="445407"/>
          <a:ext cx="6863994" cy="2001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E507E3D7-5386-31DA-D7A0-B6BCABE17AA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1336" y="181088"/>
            <a:ext cx="3801760" cy="252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83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47F139-163E-6D98-FFD7-BF05A08A4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227" y="5845995"/>
            <a:ext cx="8534401" cy="723067"/>
          </a:xfrm>
        </p:spPr>
        <p:txBody>
          <a:bodyPr/>
          <a:lstStyle/>
          <a:p>
            <a:endParaRPr lang="cs-CZ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C8C65C0-3734-8012-2094-96CAEA818F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3055044"/>
              </p:ext>
            </p:extLst>
          </p:nvPr>
        </p:nvGraphicFramePr>
        <p:xfrm>
          <a:off x="5789123" y="59477"/>
          <a:ext cx="5976865" cy="2970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>
            <a:extLst>
              <a:ext uri="{FF2B5EF4-FFF2-40B4-BE49-F238E27FC236}">
                <a16:creationId xmlns:a16="http://schemas.microsoft.com/office/drawing/2014/main" id="{15EEA71E-6C5C-F1B6-2EB6-A5BB27BC77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268" y="85524"/>
            <a:ext cx="5372530" cy="302204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D905709-222C-F36A-D716-1106FE381A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284" y="3184989"/>
            <a:ext cx="10557678" cy="367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6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00CDACC4-91E6-BCB0-958C-811B3D37D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72" y="1251815"/>
            <a:ext cx="4420171" cy="287959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BC42655-1D1C-C967-2A5A-D9DD424CD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37" y="4270953"/>
            <a:ext cx="2395572" cy="236377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B1885E8-1E8A-19B5-F695-839F1467A0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1960" y="349321"/>
            <a:ext cx="4420170" cy="248634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1A2BAB1-16FE-A8D8-F291-942AE4DE41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2564" y="3128172"/>
            <a:ext cx="2821207" cy="212407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07F5323A-50AB-FEF7-1C88-02A3DE5DF3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9561" y="1860143"/>
            <a:ext cx="4373581" cy="2910420"/>
          </a:xfrm>
          <a:prstGeom prst="rect">
            <a:avLst/>
          </a:prstGeom>
        </p:spPr>
      </p:pic>
      <p:pic>
        <p:nvPicPr>
          <p:cNvPr id="5122" name="Picture 2" descr="Elektrárna Počerady - Uhelné elektrárny ČEZ - Energetika zblízka - Svět  energie.cz">
            <a:extLst>
              <a:ext uri="{FF2B5EF4-FFF2-40B4-BE49-F238E27FC236}">
                <a16:creationId xmlns:a16="http://schemas.microsoft.com/office/drawing/2014/main" id="{9B75689A-1A84-1D26-04B8-B6CDE5D49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958" y="4277239"/>
            <a:ext cx="4373581" cy="244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B7BDFCC6-AA4E-D8C7-B807-B62D07D4C2B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9961" y="4853377"/>
            <a:ext cx="3558353" cy="1871005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B539778F-B4B8-CDC5-92C3-96B330A9D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9839925"/>
              </p:ext>
            </p:extLst>
          </p:nvPr>
        </p:nvGraphicFramePr>
        <p:xfrm>
          <a:off x="224337" y="-41246"/>
          <a:ext cx="8534400" cy="149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717323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5D0B4B-F2DE-9456-BA4D-A3CAF1403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114" y="5897366"/>
            <a:ext cx="8534401" cy="794986"/>
          </a:xfrm>
        </p:spPr>
        <p:txBody>
          <a:bodyPr>
            <a:normAutofit/>
          </a:bodyPr>
          <a:lstStyle/>
          <a:p>
            <a:r>
              <a:rPr lang="cs-CZ" dirty="0"/>
              <a:t>Problémy provozovatelů </a:t>
            </a:r>
            <a:r>
              <a:rPr lang="cs-CZ" dirty="0" err="1"/>
              <a:t>lds</a:t>
            </a:r>
            <a:endParaRPr lang="cs-CZ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E3BCBD-27D4-3991-38C0-17395E365F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7527011"/>
              </p:ext>
            </p:extLst>
          </p:nvPr>
        </p:nvGraphicFramePr>
        <p:xfrm>
          <a:off x="365714" y="304919"/>
          <a:ext cx="6096732" cy="559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Obrázek 4">
            <a:extLst>
              <a:ext uri="{FF2B5EF4-FFF2-40B4-BE49-F238E27FC236}">
                <a16:creationId xmlns:a16="http://schemas.microsoft.com/office/drawing/2014/main" id="{6BECDC0E-A781-C7A3-D508-31AEA8F593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94054" y="304919"/>
            <a:ext cx="4784922" cy="358407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000E2D9-7090-7406-5279-7D7F25C705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63231" y="4142609"/>
            <a:ext cx="2941814" cy="2234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26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4FC0F4-00C9-760E-84B9-E92C05D8B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634" y="5762945"/>
            <a:ext cx="8534401" cy="991051"/>
          </a:xfrm>
        </p:spPr>
        <p:txBody>
          <a:bodyPr/>
          <a:lstStyle/>
          <a:p>
            <a:pPr lvl="0"/>
            <a:r>
              <a:rPr lang="cs-CZ" dirty="0"/>
              <a:t>Postavení provozovatelů </a:t>
            </a:r>
            <a:r>
              <a:rPr lang="cs-CZ" dirty="0" err="1"/>
              <a:t>lds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80927CC-4A80-7E88-7B05-2A9A037D7D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782" y="104004"/>
            <a:ext cx="10650436" cy="590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675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74F31D-DA9A-9445-103C-50D284C26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530" y="5282312"/>
            <a:ext cx="8534400" cy="1507067"/>
          </a:xfrm>
        </p:spPr>
        <p:txBody>
          <a:bodyPr/>
          <a:lstStyle/>
          <a:p>
            <a:r>
              <a:rPr lang="cs-CZ" dirty="0"/>
              <a:t>Postavení provozovatelů </a:t>
            </a:r>
            <a:r>
              <a:rPr lang="cs-CZ" dirty="0" err="1"/>
              <a:t>lds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E8BEF85-3DC6-3FCA-1328-250F4D859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56" y="316222"/>
            <a:ext cx="8174378" cy="491332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8317512-F09D-46DC-2665-30D971947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699" y="1876055"/>
            <a:ext cx="4414463" cy="273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03863" y="5722100"/>
            <a:ext cx="8534400" cy="1507067"/>
          </a:xfrm>
        </p:spPr>
        <p:txBody>
          <a:bodyPr/>
          <a:lstStyle/>
          <a:p>
            <a:pPr algn="ctr"/>
            <a:r>
              <a:rPr lang="cs-CZ" dirty="0"/>
              <a:t>Spotřeba elektřiny v LDS (GWH)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7E2A5D0-AF1D-622A-0766-D1D0144D2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79" y="203213"/>
            <a:ext cx="11831877" cy="579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05033"/>
      </p:ext>
    </p:extLst>
  </p:cSld>
  <p:clrMapOvr>
    <a:masterClrMapping/>
  </p:clrMapOvr>
</p:sld>
</file>

<file path=ppt/theme/theme1.xml><?xml version="1.0" encoding="utf-8"?>
<a:theme xmlns:a="http://schemas.openxmlformats.org/drawingml/2006/main" name="Řez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24454</TotalTime>
  <Words>599</Words>
  <Application>Microsoft Office PowerPoint</Application>
  <PresentationFormat>Širokoúhlá obrazovka</PresentationFormat>
  <Paragraphs>114</Paragraphs>
  <Slides>23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</vt:lpstr>
      <vt:lpstr>Century Gothic</vt:lpstr>
      <vt:lpstr>Garamond</vt:lpstr>
      <vt:lpstr>Wingdings 3</vt:lpstr>
      <vt:lpstr>Řez</vt:lpstr>
      <vt:lpstr>Rastrový obrázek</vt:lpstr>
      <vt:lpstr>Prezentace aplikace PowerPoint</vt:lpstr>
      <vt:lpstr>Obsah:</vt:lpstr>
      <vt:lpstr>Aktuální Energetická témata</vt:lpstr>
      <vt:lpstr>Prezentace aplikace PowerPoint</vt:lpstr>
      <vt:lpstr>Prezentace aplikace PowerPoint</vt:lpstr>
      <vt:lpstr>Problémy provozovatelů lds</vt:lpstr>
      <vt:lpstr>Postavení provozovatelů lds</vt:lpstr>
      <vt:lpstr>Postavení provozovatelů lds</vt:lpstr>
      <vt:lpstr>Spotřeba elektřiny v LDS (GWH)</vt:lpstr>
      <vt:lpstr>Výroba elektřiny v LDS (MWH)</vt:lpstr>
      <vt:lpstr>Toky elektrické energie v LDS (MWH)</vt:lpstr>
      <vt:lpstr>Nárůst vlastní výroby v rámci odběrných míst LDS  </vt:lpstr>
      <vt:lpstr>Implementace pokročilých provozních technologií v LDS</vt:lpstr>
      <vt:lpstr>Technické předpoklady LDS</vt:lpstr>
      <vt:lpstr>Analýza vývoje trhu a provozu LDS a UDS na úrovni vvn, vn a nn   </vt:lpstr>
      <vt:lpstr>Přehled zpoplatnění dle naměřeného maxima dle REAS</vt:lpstr>
      <vt:lpstr>Prezentace aplikace PowerPoint</vt:lpstr>
      <vt:lpstr>Dopady EDC na provozovatele LDS</vt:lpstr>
      <vt:lpstr>Rozvoj lokální a komunitní energetiky</vt:lpstr>
      <vt:lpstr>n</vt:lpstr>
      <vt:lpstr>OPATŘENÍ PRO ZAJIŠTĚNÍ DOSTUPNÝCH A BEZPEČNÝCH DODÁVEK</vt:lpstr>
      <vt:lpstr>Prostředí pro výstavbu nových zdrojů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Záměrem  čaplds Česká asociace provozovatelů lokálních distribučních soustav</dc:title>
  <dc:creator>Martin</dc:creator>
  <cp:lastModifiedBy>Martin Michek</cp:lastModifiedBy>
  <cp:revision>354</cp:revision>
  <dcterms:created xsi:type="dcterms:W3CDTF">2015-09-29T09:17:40Z</dcterms:created>
  <dcterms:modified xsi:type="dcterms:W3CDTF">2022-10-18T16:02:32Z</dcterms:modified>
</cp:coreProperties>
</file>