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6" r:id="rId2"/>
  </p:sldMasterIdLst>
  <p:notesMasterIdLst>
    <p:notesMasterId r:id="rId13"/>
  </p:notesMasterIdLst>
  <p:handoutMasterIdLst>
    <p:handoutMasterId r:id="rId14"/>
  </p:handoutMasterIdLst>
  <p:sldIdLst>
    <p:sldId id="269" r:id="rId3"/>
    <p:sldId id="270" r:id="rId4"/>
    <p:sldId id="271" r:id="rId5"/>
    <p:sldId id="272" r:id="rId6"/>
    <p:sldId id="273" r:id="rId7"/>
    <p:sldId id="316" r:id="rId8"/>
    <p:sldId id="274" r:id="rId9"/>
    <p:sldId id="275" r:id="rId10"/>
    <p:sldId id="276" r:id="rId11"/>
    <p:sldId id="267" r:id="rId12"/>
  </p:sldIdLst>
  <p:sldSz cx="9144000" cy="5143500" type="screen16x9"/>
  <p:notesSz cx="9144000" cy="6858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3">
          <p15:clr>
            <a:srgbClr val="A4A3A4"/>
          </p15:clr>
        </p15:guide>
        <p15:guide id="2" orient="horz" pos="2857">
          <p15:clr>
            <a:srgbClr val="A4A3A4"/>
          </p15:clr>
        </p15:guide>
        <p15:guide id="3" orient="horz" pos="2634">
          <p15:clr>
            <a:srgbClr val="A4A3A4"/>
          </p15:clr>
        </p15:guide>
        <p15:guide id="4" pos="5532">
          <p15:clr>
            <a:srgbClr val="A4A3A4"/>
          </p15:clr>
        </p15:guide>
        <p15:guide id="5" pos="229">
          <p15:clr>
            <a:srgbClr val="A4A3A4"/>
          </p15:clr>
        </p15:guide>
        <p15:guide id="6" pos="1726">
          <p15:clr>
            <a:srgbClr val="A4A3A4"/>
          </p15:clr>
        </p15:guide>
        <p15:guide id="7" pos="1497">
          <p15:clr>
            <a:srgbClr val="A4A3A4"/>
          </p15:clr>
        </p15:guide>
        <p15:guide id="8" pos="3218">
          <p15:clr>
            <a:srgbClr val="A4A3A4"/>
          </p15:clr>
        </p15:guide>
        <p15:guide id="9" pos="2991">
          <p15:clr>
            <a:srgbClr val="A4A3A4"/>
          </p15:clr>
        </p15:guide>
      </p15:sldGuideLst>
    </p:ext>
    <p:ext uri="{2D200454-40CA-4A62-9FC3-DE9A4176ACB9}">
      <p15:notesGuideLst xmlns:p15="http://schemas.microsoft.com/office/powerpoint/2012/main">
        <p15:guide id="1" orient="horz" pos="2160">
          <p15:clr>
            <a:srgbClr val="A4A3A4"/>
          </p15:clr>
        </p15:guide>
        <p15:guide id="2" pos="28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anislav Brejcha" initials="BS" lastIdx="1" clrIdx="0">
    <p:extLst>
      <p:ext uri="{19B8F6BF-5375-455C-9EA6-DF929625EA0E}">
        <p15:presenceInfo xmlns:p15="http://schemas.microsoft.com/office/powerpoint/2012/main" userId="Stanislav Brejch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4B8D"/>
    <a:srgbClr val="B9E0F7"/>
    <a:srgbClr val="13B5EA"/>
    <a:srgbClr val="FF3399"/>
    <a:srgbClr val="FF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napToObjects="1">
      <p:cViewPr varScale="1">
        <p:scale>
          <a:sx n="88" d="100"/>
          <a:sy n="88" d="100"/>
        </p:scale>
        <p:origin x="644" y="64"/>
      </p:cViewPr>
      <p:guideLst>
        <p:guide orient="horz" pos="223"/>
        <p:guide orient="horz" pos="2857"/>
        <p:guide orient="horz" pos="2634"/>
        <p:guide pos="5532"/>
        <p:guide pos="229"/>
        <p:guide pos="1726"/>
        <p:guide pos="1497"/>
        <p:guide pos="3218"/>
        <p:guide pos="2991"/>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114" d="100"/>
          <a:sy n="114" d="100"/>
        </p:scale>
        <p:origin x="-2358" y="-102"/>
      </p:cViewPr>
      <p:guideLst>
        <p:guide orient="horz" pos="2160"/>
        <p:guide pos="28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847345" cy="342900"/>
          </a:xfrm>
          <a:prstGeom prst="rect">
            <a:avLst/>
          </a:prstGeom>
        </p:spPr>
        <p:txBody>
          <a:bodyPr vert="horz" lIns="91440" tIns="45720" rIns="91440" bIns="45720" rtlCol="0"/>
          <a:lstStyle>
            <a:lvl1pPr algn="l">
              <a:defRPr sz="1200"/>
            </a:lvl1pPr>
          </a:lstStyle>
          <a:p>
            <a:endParaRPr lang="cs-CZ" dirty="0"/>
          </a:p>
        </p:txBody>
      </p:sp>
      <p:sp>
        <p:nvSpPr>
          <p:cNvPr id="3" name="Zástupný symbol pro datum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E0FB0F22-8DED-4CDA-BC4E-47C3EA70254F}" type="datetimeFigureOut">
              <a:rPr lang="cs-CZ" smtClean="0"/>
              <a:pPr/>
              <a:t>19.10.2022</a:t>
            </a:fld>
            <a:endParaRPr lang="cs-CZ"/>
          </a:p>
        </p:txBody>
      </p:sp>
      <p:sp>
        <p:nvSpPr>
          <p:cNvPr id="4" name="Zástupný symbol pro zápatí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cs-CZ"/>
          </a:p>
        </p:txBody>
      </p:sp>
      <p:sp>
        <p:nvSpPr>
          <p:cNvPr id="5" name="Zástupný symbol pro číslo snímku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81C9265F-04F2-4D47-A1E7-EE74899987E2}" type="slidenum">
              <a:rPr lang="cs-CZ" smtClean="0"/>
              <a:pPr/>
              <a:t>‹#›</a:t>
            </a:fld>
            <a:endParaRPr lang="cs-CZ" dirty="0"/>
          </a:p>
        </p:txBody>
      </p:sp>
    </p:spTree>
    <p:extLst>
      <p:ext uri="{BB962C8B-B14F-4D97-AF65-F5344CB8AC3E}">
        <p14:creationId xmlns:p14="http://schemas.microsoft.com/office/powerpoint/2010/main" val="328338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440993F1-D5EC-4943-97AA-C86D9E6B9167}" type="datetimeFigureOut">
              <a:rPr lang="cs-CZ" smtClean="0"/>
              <a:pPr/>
              <a:t>19.10.2022</a:t>
            </a:fld>
            <a:endParaRPr lang="cs-CZ"/>
          </a:p>
        </p:txBody>
      </p:sp>
      <p:sp>
        <p:nvSpPr>
          <p:cNvPr id="4" name="Zástupný symbol pro obrázek snímku 3"/>
          <p:cNvSpPr>
            <a:spLocks noGrp="1" noRot="1" noChangeAspect="1"/>
          </p:cNvSpPr>
          <p:nvPr>
            <p:ph type="sldImg" idx="2"/>
          </p:nvPr>
        </p:nvSpPr>
        <p:spPr>
          <a:xfrm>
            <a:off x="2286000" y="514350"/>
            <a:ext cx="4572000" cy="257175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6" name="Zástupný symbol pro zápatí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E160BDDA-8E2B-4061-8BE0-CED46ED94034}" type="slidenum">
              <a:rPr lang="cs-CZ" smtClean="0"/>
              <a:pPr/>
              <a:t>‹#›</a:t>
            </a:fld>
            <a:endParaRPr lang="cs-CZ"/>
          </a:p>
        </p:txBody>
      </p:sp>
    </p:spTree>
    <p:extLst>
      <p:ext uri="{BB962C8B-B14F-4D97-AF65-F5344CB8AC3E}">
        <p14:creationId xmlns:p14="http://schemas.microsoft.com/office/powerpoint/2010/main" val="37152586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10.sv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bg>
      <p:bgPr>
        <a:solidFill>
          <a:srgbClr val="004B8D"/>
        </a:solidFill>
        <a:effectLst/>
      </p:bgPr>
    </p:bg>
    <p:spTree>
      <p:nvGrpSpPr>
        <p:cNvPr id="1" name=""/>
        <p:cNvGrpSpPr/>
        <p:nvPr/>
      </p:nvGrpSpPr>
      <p:grpSpPr>
        <a:xfrm>
          <a:off x="0" y="0"/>
          <a:ext cx="0" cy="0"/>
          <a:chOff x="0" y="0"/>
          <a:chExt cx="0" cy="0"/>
        </a:xfrm>
      </p:grpSpPr>
      <p:sp>
        <p:nvSpPr>
          <p:cNvPr id="10" name="Obdélník 9"/>
          <p:cNvSpPr/>
          <p:nvPr userDrawn="1"/>
        </p:nvSpPr>
        <p:spPr>
          <a:xfrm>
            <a:off x="714" y="0"/>
            <a:ext cx="9143999" cy="4654502"/>
          </a:xfrm>
          <a:prstGeom prst="rect">
            <a:avLst/>
          </a:prstGeom>
          <a:solidFill>
            <a:srgbClr val="004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Obdélník 7"/>
          <p:cNvSpPr/>
          <p:nvPr userDrawn="1"/>
        </p:nvSpPr>
        <p:spPr>
          <a:xfrm>
            <a:off x="4851401" y="2133601"/>
            <a:ext cx="4293313" cy="3009899"/>
          </a:xfrm>
          <a:prstGeom prst="rect">
            <a:avLst/>
          </a:prstGeom>
          <a:solidFill>
            <a:srgbClr val="004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Obdélník 8"/>
          <p:cNvSpPr/>
          <p:nvPr userDrawn="1"/>
        </p:nvSpPr>
        <p:spPr>
          <a:xfrm>
            <a:off x="0" y="4241007"/>
            <a:ext cx="2320925" cy="902494"/>
          </a:xfrm>
          <a:prstGeom prst="rect">
            <a:avLst/>
          </a:prstGeom>
          <a:solidFill>
            <a:srgbClr val="004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Nadpis 1"/>
          <p:cNvSpPr>
            <a:spLocks noGrp="1"/>
          </p:cNvSpPr>
          <p:nvPr>
            <p:ph type="ctrTitle"/>
          </p:nvPr>
        </p:nvSpPr>
        <p:spPr>
          <a:xfrm>
            <a:off x="363538" y="356639"/>
            <a:ext cx="8418512" cy="615553"/>
          </a:xfrm>
        </p:spPr>
        <p:txBody>
          <a:bodyPr wrap="square" lIns="0" tIns="0" rIns="0" bIns="0" anchor="t" anchorCtr="0">
            <a:spAutoFit/>
          </a:bodyPr>
          <a:lstStyle>
            <a:lvl1pPr algn="l">
              <a:defRPr sz="4000">
                <a:solidFill>
                  <a:schemeClr val="bg1"/>
                </a:solidFill>
              </a:defRPr>
            </a:lvl1pPr>
          </a:lstStyle>
          <a:p>
            <a:r>
              <a:rPr lang="cs-CZ"/>
              <a:t>Kliknutím lze upravit styl.</a:t>
            </a:r>
            <a:endParaRPr lang="cs-CZ" dirty="0"/>
          </a:p>
        </p:txBody>
      </p:sp>
      <p:pic>
        <p:nvPicPr>
          <p:cNvPr id="11" name="Picture 4"/>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63538" y="4358922"/>
            <a:ext cx="1213200" cy="5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5"/>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108574" y="1931998"/>
            <a:ext cx="4035426" cy="32115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Podnadpis 2"/>
          <p:cNvSpPr>
            <a:spLocks noGrp="1"/>
          </p:cNvSpPr>
          <p:nvPr>
            <p:ph type="subTitle" idx="1"/>
          </p:nvPr>
        </p:nvSpPr>
        <p:spPr>
          <a:xfrm>
            <a:off x="363538" y="977251"/>
            <a:ext cx="8418512" cy="1350000"/>
          </a:xfrm>
        </p:spPr>
        <p:txBody>
          <a:bodyPr wrap="square" lIns="0" tIns="360000" rIns="0" bIns="0">
            <a:noAutofit/>
          </a:bodyPr>
          <a:lstStyle>
            <a:lvl1pPr marL="0" indent="0" algn="l">
              <a:buNone/>
              <a:defRPr sz="2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s-CZ"/>
              <a:t>Kliknutím můžete upravit styl předlohy.</a:t>
            </a:r>
            <a:endParaRPr lang="cs-CZ" dirty="0"/>
          </a:p>
        </p:txBody>
      </p:sp>
      <p:sp>
        <p:nvSpPr>
          <p:cNvPr id="12" name="Zástupný symbol pro číslo snímku 4"/>
          <p:cNvSpPr>
            <a:spLocks noGrp="1"/>
          </p:cNvSpPr>
          <p:nvPr userDrawn="1"/>
        </p:nvSpPr>
        <p:spPr>
          <a:xfrm>
            <a:off x="8134621" y="4656931"/>
            <a:ext cx="460893" cy="365125"/>
          </a:xfrm>
          <a:prstGeom prst="rect">
            <a:avLst/>
          </a:prstGeom>
        </p:spPr>
        <p:txBody>
          <a:bodyPr/>
          <a:ls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8840746-E84D-450F-9CEF-85632363BC31}" type="slidenum">
              <a:rPr lang="cs-CZ" baseline="0" smtClean="0">
                <a:solidFill>
                  <a:schemeClr val="bg1"/>
                </a:solidFill>
              </a:rPr>
              <a:pPr/>
              <a:t>‹#›</a:t>
            </a:fld>
            <a:endParaRPr lang="cs-CZ" baseline="0" dirty="0">
              <a:solidFill>
                <a:schemeClr val="bg1"/>
              </a:solidFill>
            </a:endParaRPr>
          </a:p>
        </p:txBody>
      </p:sp>
    </p:spTree>
    <p:extLst>
      <p:ext uri="{BB962C8B-B14F-4D97-AF65-F5344CB8AC3E}">
        <p14:creationId xmlns:p14="http://schemas.microsoft.com/office/powerpoint/2010/main" val="2642970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etter question_2">
    <p:spTree>
      <p:nvGrpSpPr>
        <p:cNvPr id="1" name=""/>
        <p:cNvGrpSpPr/>
        <p:nvPr/>
      </p:nvGrpSpPr>
      <p:grpSpPr>
        <a:xfrm>
          <a:off x="0" y="0"/>
          <a:ext cx="0" cy="0"/>
          <a:chOff x="0" y="0"/>
          <a:chExt cx="0" cy="0"/>
        </a:xfrm>
      </p:grpSpPr>
      <p:sp>
        <p:nvSpPr>
          <p:cNvPr id="263" name="Title 1">
            <a:extLst>
              <a:ext uri="{FF2B5EF4-FFF2-40B4-BE49-F238E27FC236}">
                <a16:creationId xmlns:a16="http://schemas.microsoft.com/office/drawing/2014/main" id="{3F36D6CC-3534-47CC-AECE-83EDA4639FB5}"/>
              </a:ext>
            </a:extLst>
          </p:cNvPr>
          <p:cNvSpPr>
            <a:spLocks noGrp="1"/>
          </p:cNvSpPr>
          <p:nvPr>
            <p:ph type="ctrTitle"/>
          </p:nvPr>
        </p:nvSpPr>
        <p:spPr>
          <a:xfrm>
            <a:off x="791946" y="1654711"/>
            <a:ext cx="2998765" cy="645300"/>
          </a:xfrm>
          <a:prstGeom prst="rect">
            <a:avLst/>
          </a:prstGeom>
        </p:spPr>
        <p:txBody>
          <a:bodyPr/>
          <a:lstStyle>
            <a:lvl1pPr>
              <a:defRPr sz="2249" b="0">
                <a:solidFill>
                  <a:schemeClr val="bg1"/>
                </a:solidFill>
                <a:latin typeface="EYInterstate Light" panose="02000506000000020004" pitchFamily="2" charset="0"/>
                <a:cs typeface="Arial" pitchFamily="34" charset="0"/>
              </a:defRPr>
            </a:lvl1pPr>
          </a:lstStyle>
          <a:p>
            <a:r>
              <a:rPr lang="en-US"/>
              <a:t>Click to edit Master title style</a:t>
            </a:r>
            <a:endParaRPr lang="en-GB"/>
          </a:p>
        </p:txBody>
      </p:sp>
      <p:sp>
        <p:nvSpPr>
          <p:cNvPr id="264" name="Subtitle 2">
            <a:extLst>
              <a:ext uri="{FF2B5EF4-FFF2-40B4-BE49-F238E27FC236}">
                <a16:creationId xmlns:a16="http://schemas.microsoft.com/office/drawing/2014/main" id="{C26FB38E-4E99-4AFB-8C8C-F03F7A963D9C}"/>
              </a:ext>
            </a:extLst>
          </p:cNvPr>
          <p:cNvSpPr>
            <a:spLocks noGrp="1"/>
          </p:cNvSpPr>
          <p:nvPr>
            <p:ph type="subTitle" idx="1"/>
          </p:nvPr>
        </p:nvSpPr>
        <p:spPr>
          <a:xfrm>
            <a:off x="792090" y="2436211"/>
            <a:ext cx="3013901" cy="484307"/>
          </a:xfrm>
          <a:prstGeom prst="rect">
            <a:avLst/>
          </a:prstGeom>
        </p:spPr>
        <p:txBody>
          <a:bodyPr/>
          <a:lstStyle>
            <a:lvl1pPr marL="0" indent="0" algn="l">
              <a:buNone/>
              <a:defRPr sz="1199">
                <a:solidFill>
                  <a:schemeClr val="bg1"/>
                </a:solidFill>
                <a:latin typeface="EYInterstate Light" panose="02000506000000020004" pitchFamily="2" charset="0"/>
                <a:cs typeface="Arial" pitchFamily="34" charset="0"/>
              </a:defRPr>
            </a:lvl1pPr>
            <a:lvl2pPr marL="0" indent="0" algn="l">
              <a:buNone/>
              <a:defRPr sz="1199">
                <a:solidFill>
                  <a:schemeClr val="tx1">
                    <a:lumMod val="75000"/>
                    <a:lumOff val="25000"/>
                  </a:schemeClr>
                </a:solidFill>
              </a:defRPr>
            </a:lvl2pPr>
            <a:lvl3pPr marL="685434" indent="0" algn="ctr">
              <a:buNone/>
              <a:defRPr>
                <a:solidFill>
                  <a:schemeClr val="tx1">
                    <a:tint val="75000"/>
                  </a:schemeClr>
                </a:solidFill>
              </a:defRPr>
            </a:lvl3pPr>
            <a:lvl4pPr marL="1028151" indent="0" algn="ctr">
              <a:buNone/>
              <a:defRPr>
                <a:solidFill>
                  <a:schemeClr val="tx1">
                    <a:tint val="75000"/>
                  </a:schemeClr>
                </a:solidFill>
              </a:defRPr>
            </a:lvl4pPr>
            <a:lvl5pPr marL="1370868" indent="0" algn="ctr">
              <a:buNone/>
              <a:defRPr>
                <a:solidFill>
                  <a:schemeClr val="tx1">
                    <a:tint val="75000"/>
                  </a:schemeClr>
                </a:solidFill>
              </a:defRPr>
            </a:lvl5pPr>
            <a:lvl6pPr marL="1713586" indent="0" algn="ctr">
              <a:buNone/>
              <a:defRPr>
                <a:solidFill>
                  <a:schemeClr val="tx1">
                    <a:tint val="75000"/>
                  </a:schemeClr>
                </a:solidFill>
              </a:defRPr>
            </a:lvl6pPr>
            <a:lvl7pPr marL="2056303" indent="0" algn="ctr">
              <a:buNone/>
              <a:defRPr>
                <a:solidFill>
                  <a:schemeClr val="tx1">
                    <a:tint val="75000"/>
                  </a:schemeClr>
                </a:solidFill>
              </a:defRPr>
            </a:lvl7pPr>
            <a:lvl8pPr marL="2399020" indent="0" algn="ctr">
              <a:buNone/>
              <a:defRPr>
                <a:solidFill>
                  <a:schemeClr val="tx1">
                    <a:tint val="75000"/>
                  </a:schemeClr>
                </a:solidFill>
              </a:defRPr>
            </a:lvl8pPr>
            <a:lvl9pPr marL="2741737" indent="0" algn="ctr">
              <a:buNone/>
              <a:defRPr>
                <a:solidFill>
                  <a:schemeClr val="tx1">
                    <a:tint val="75000"/>
                  </a:schemeClr>
                </a:solidFill>
              </a:defRPr>
            </a:lvl9pPr>
          </a:lstStyle>
          <a:p>
            <a:pPr lvl="0"/>
            <a:r>
              <a:rPr lang="en-US"/>
              <a:t>Click to edit Master subtitle style</a:t>
            </a:r>
            <a:endParaRPr lang="en-GB"/>
          </a:p>
        </p:txBody>
      </p:sp>
      <p:grpSp>
        <p:nvGrpSpPr>
          <p:cNvPr id="77" name="Group 76">
            <a:extLst>
              <a:ext uri="{FF2B5EF4-FFF2-40B4-BE49-F238E27FC236}">
                <a16:creationId xmlns:a16="http://schemas.microsoft.com/office/drawing/2014/main" id="{AE95BC52-A56D-4358-A294-750179EBB698}"/>
              </a:ext>
            </a:extLst>
          </p:cNvPr>
          <p:cNvGrpSpPr/>
          <p:nvPr userDrawn="1"/>
        </p:nvGrpSpPr>
        <p:grpSpPr>
          <a:xfrm>
            <a:off x="450489" y="693008"/>
            <a:ext cx="3639576" cy="2530856"/>
            <a:chOff x="6855933" y="899048"/>
            <a:chExt cx="4855295" cy="3374475"/>
          </a:xfrm>
          <a:solidFill>
            <a:schemeClr val="tx2"/>
          </a:solidFill>
        </p:grpSpPr>
        <p:sp>
          <p:nvSpPr>
            <p:cNvPr id="78" name="Freeform: Shape 77">
              <a:extLst>
                <a:ext uri="{FF2B5EF4-FFF2-40B4-BE49-F238E27FC236}">
                  <a16:creationId xmlns:a16="http://schemas.microsoft.com/office/drawing/2014/main" id="{ECBD2AD5-9A79-4CFE-A808-769ADC8898F3}"/>
                </a:ext>
              </a:extLst>
            </p:cNvPr>
            <p:cNvSpPr/>
            <p:nvPr/>
          </p:nvSpPr>
          <p:spPr>
            <a:xfrm>
              <a:off x="6855933" y="899048"/>
              <a:ext cx="4855295" cy="3374475"/>
            </a:xfrm>
            <a:custGeom>
              <a:avLst/>
              <a:gdLst>
                <a:gd name="connsiteX0" fmla="*/ 6731 w 4855294"/>
                <a:gd name="connsiteY0" fmla="*/ 863542 h 3374474"/>
                <a:gd name="connsiteX1" fmla="*/ 6731 w 4855294"/>
                <a:gd name="connsiteY1" fmla="*/ 3095901 h 3374474"/>
                <a:gd name="connsiteX2" fmla="*/ 145659 w 4855294"/>
                <a:gd name="connsiteY2" fmla="*/ 3095901 h 3374474"/>
                <a:gd name="connsiteX3" fmla="*/ 145659 w 4855294"/>
                <a:gd name="connsiteY3" fmla="*/ 988380 h 3374474"/>
                <a:gd name="connsiteX4" fmla="*/ 4715918 w 4855294"/>
                <a:gd name="connsiteY4" fmla="*/ 179673 h 3374474"/>
                <a:gd name="connsiteX5" fmla="*/ 4715918 w 4855294"/>
                <a:gd name="connsiteY5" fmla="*/ 3234829 h 3374474"/>
                <a:gd name="connsiteX6" fmla="*/ 840208 w 4855294"/>
                <a:gd name="connsiteY6" fmla="*/ 3234829 h 3374474"/>
                <a:gd name="connsiteX7" fmla="*/ 840208 w 4855294"/>
                <a:gd name="connsiteY7" fmla="*/ 3373757 h 3374474"/>
                <a:gd name="connsiteX8" fmla="*/ 4854846 w 4855294"/>
                <a:gd name="connsiteY8" fmla="*/ 3373757 h 3374474"/>
                <a:gd name="connsiteX9" fmla="*/ 4854846 w 4855294"/>
                <a:gd name="connsiteY9" fmla="*/ 6731 h 3374474"/>
                <a:gd name="connsiteX10" fmla="*/ 6731 w 4855294"/>
                <a:gd name="connsiteY10" fmla="*/ 863542 h 3374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5294" h="3374474">
                  <a:moveTo>
                    <a:pt x="6731" y="863542"/>
                  </a:moveTo>
                  <a:lnTo>
                    <a:pt x="6731" y="3095901"/>
                  </a:lnTo>
                  <a:lnTo>
                    <a:pt x="145659" y="3095901"/>
                  </a:lnTo>
                  <a:lnTo>
                    <a:pt x="145659" y="988380"/>
                  </a:lnTo>
                  <a:lnTo>
                    <a:pt x="4715918" y="179673"/>
                  </a:lnTo>
                  <a:lnTo>
                    <a:pt x="4715918" y="3234829"/>
                  </a:lnTo>
                  <a:lnTo>
                    <a:pt x="840208" y="3234829"/>
                  </a:lnTo>
                  <a:lnTo>
                    <a:pt x="840208" y="3373757"/>
                  </a:lnTo>
                  <a:lnTo>
                    <a:pt x="4854846" y="3373757"/>
                  </a:lnTo>
                  <a:lnTo>
                    <a:pt x="4854846" y="6731"/>
                  </a:lnTo>
                  <a:lnTo>
                    <a:pt x="6731" y="863542"/>
                  </a:lnTo>
                  <a:close/>
                </a:path>
              </a:pathLst>
            </a:custGeom>
            <a:grpFill/>
            <a:ln w="9525" cap="flat">
              <a:noFill/>
              <a:prstDash val="solid"/>
              <a:miter/>
            </a:ln>
          </p:spPr>
          <p:txBody>
            <a:bodyPr rtlCol="0" anchor="ctr"/>
            <a:lstStyle/>
            <a:p>
              <a:endParaRPr lang="en-IN" sz="1349"/>
            </a:p>
          </p:txBody>
        </p:sp>
        <p:sp>
          <p:nvSpPr>
            <p:cNvPr id="79" name="Freeform: Shape 78">
              <a:extLst>
                <a:ext uri="{FF2B5EF4-FFF2-40B4-BE49-F238E27FC236}">
                  <a16:creationId xmlns:a16="http://schemas.microsoft.com/office/drawing/2014/main" id="{9EE673CB-A779-4F64-B72D-93428DD2B26D}"/>
                </a:ext>
              </a:extLst>
            </p:cNvPr>
            <p:cNvSpPr/>
            <p:nvPr/>
          </p:nvSpPr>
          <p:spPr>
            <a:xfrm>
              <a:off x="6855933" y="4127146"/>
              <a:ext cx="143595" cy="143595"/>
            </a:xfrm>
            <a:custGeom>
              <a:avLst/>
              <a:gdLst>
                <a:gd name="connsiteX0" fmla="*/ 6731 w 143594"/>
                <a:gd name="connsiteY0" fmla="*/ 6731 h 143594"/>
                <a:gd name="connsiteX1" fmla="*/ 145659 w 143594"/>
                <a:gd name="connsiteY1" fmla="*/ 6731 h 143594"/>
                <a:gd name="connsiteX2" fmla="*/ 145659 w 143594"/>
                <a:gd name="connsiteY2" fmla="*/ 145659 h 143594"/>
                <a:gd name="connsiteX3" fmla="*/ 6731 w 143594"/>
                <a:gd name="connsiteY3" fmla="*/ 145659 h 143594"/>
              </a:gdLst>
              <a:ahLst/>
              <a:cxnLst>
                <a:cxn ang="0">
                  <a:pos x="connsiteX0" y="connsiteY0"/>
                </a:cxn>
                <a:cxn ang="0">
                  <a:pos x="connsiteX1" y="connsiteY1"/>
                </a:cxn>
                <a:cxn ang="0">
                  <a:pos x="connsiteX2" y="connsiteY2"/>
                </a:cxn>
                <a:cxn ang="0">
                  <a:pos x="connsiteX3" y="connsiteY3"/>
                </a:cxn>
              </a:cxnLst>
              <a:rect l="l" t="t" r="r" b="b"/>
              <a:pathLst>
                <a:path w="143594" h="143594">
                  <a:moveTo>
                    <a:pt x="6731" y="6731"/>
                  </a:moveTo>
                  <a:lnTo>
                    <a:pt x="145659" y="6731"/>
                  </a:lnTo>
                  <a:lnTo>
                    <a:pt x="145659" y="145659"/>
                  </a:lnTo>
                  <a:lnTo>
                    <a:pt x="6731" y="145659"/>
                  </a:lnTo>
                  <a:close/>
                </a:path>
              </a:pathLst>
            </a:custGeom>
            <a:grpFill/>
            <a:ln w="9525" cap="flat">
              <a:noFill/>
              <a:prstDash val="solid"/>
              <a:miter/>
            </a:ln>
          </p:spPr>
          <p:txBody>
            <a:bodyPr rtlCol="0" anchor="ctr"/>
            <a:lstStyle/>
            <a:p>
              <a:endParaRPr lang="en-IN" sz="1349"/>
            </a:p>
          </p:txBody>
        </p:sp>
        <p:sp>
          <p:nvSpPr>
            <p:cNvPr id="80" name="Freeform: Shape 79">
              <a:extLst>
                <a:ext uri="{FF2B5EF4-FFF2-40B4-BE49-F238E27FC236}">
                  <a16:creationId xmlns:a16="http://schemas.microsoft.com/office/drawing/2014/main" id="{88144C98-507D-403B-8819-FBBF64A82FA3}"/>
                </a:ext>
              </a:extLst>
            </p:cNvPr>
            <p:cNvSpPr/>
            <p:nvPr/>
          </p:nvSpPr>
          <p:spPr>
            <a:xfrm>
              <a:off x="7133789" y="4127146"/>
              <a:ext cx="143595" cy="143595"/>
            </a:xfrm>
            <a:custGeom>
              <a:avLst/>
              <a:gdLst>
                <a:gd name="connsiteX0" fmla="*/ 6731 w 143594"/>
                <a:gd name="connsiteY0" fmla="*/ 6731 h 143594"/>
                <a:gd name="connsiteX1" fmla="*/ 145659 w 143594"/>
                <a:gd name="connsiteY1" fmla="*/ 6731 h 143594"/>
                <a:gd name="connsiteX2" fmla="*/ 145659 w 143594"/>
                <a:gd name="connsiteY2" fmla="*/ 145659 h 143594"/>
                <a:gd name="connsiteX3" fmla="*/ 6731 w 143594"/>
                <a:gd name="connsiteY3" fmla="*/ 145659 h 143594"/>
              </a:gdLst>
              <a:ahLst/>
              <a:cxnLst>
                <a:cxn ang="0">
                  <a:pos x="connsiteX0" y="connsiteY0"/>
                </a:cxn>
                <a:cxn ang="0">
                  <a:pos x="connsiteX1" y="connsiteY1"/>
                </a:cxn>
                <a:cxn ang="0">
                  <a:pos x="connsiteX2" y="connsiteY2"/>
                </a:cxn>
                <a:cxn ang="0">
                  <a:pos x="connsiteX3" y="connsiteY3"/>
                </a:cxn>
              </a:cxnLst>
              <a:rect l="l" t="t" r="r" b="b"/>
              <a:pathLst>
                <a:path w="143594" h="143594">
                  <a:moveTo>
                    <a:pt x="6731" y="6731"/>
                  </a:moveTo>
                  <a:lnTo>
                    <a:pt x="145659" y="6731"/>
                  </a:lnTo>
                  <a:lnTo>
                    <a:pt x="145659" y="145659"/>
                  </a:lnTo>
                  <a:lnTo>
                    <a:pt x="6731" y="145659"/>
                  </a:lnTo>
                  <a:close/>
                </a:path>
              </a:pathLst>
            </a:custGeom>
            <a:grpFill/>
            <a:ln w="9525" cap="flat">
              <a:noFill/>
              <a:prstDash val="solid"/>
              <a:miter/>
            </a:ln>
          </p:spPr>
          <p:txBody>
            <a:bodyPr rtlCol="0" anchor="ctr"/>
            <a:lstStyle/>
            <a:p>
              <a:endParaRPr lang="en-IN" sz="1349"/>
            </a:p>
          </p:txBody>
        </p:sp>
        <p:sp>
          <p:nvSpPr>
            <p:cNvPr id="81" name="Freeform: Shape 80">
              <a:extLst>
                <a:ext uri="{FF2B5EF4-FFF2-40B4-BE49-F238E27FC236}">
                  <a16:creationId xmlns:a16="http://schemas.microsoft.com/office/drawing/2014/main" id="{21919CB3-2430-4DA6-BF41-59A1EF9C03CB}"/>
                </a:ext>
              </a:extLst>
            </p:cNvPr>
            <p:cNvSpPr/>
            <p:nvPr/>
          </p:nvSpPr>
          <p:spPr>
            <a:xfrm>
              <a:off x="7411555" y="4127146"/>
              <a:ext cx="143595" cy="143595"/>
            </a:xfrm>
            <a:custGeom>
              <a:avLst/>
              <a:gdLst>
                <a:gd name="connsiteX0" fmla="*/ 6731 w 143594"/>
                <a:gd name="connsiteY0" fmla="*/ 6731 h 143594"/>
                <a:gd name="connsiteX1" fmla="*/ 145659 w 143594"/>
                <a:gd name="connsiteY1" fmla="*/ 6731 h 143594"/>
                <a:gd name="connsiteX2" fmla="*/ 145659 w 143594"/>
                <a:gd name="connsiteY2" fmla="*/ 145659 h 143594"/>
                <a:gd name="connsiteX3" fmla="*/ 6731 w 143594"/>
                <a:gd name="connsiteY3" fmla="*/ 145659 h 143594"/>
              </a:gdLst>
              <a:ahLst/>
              <a:cxnLst>
                <a:cxn ang="0">
                  <a:pos x="connsiteX0" y="connsiteY0"/>
                </a:cxn>
                <a:cxn ang="0">
                  <a:pos x="connsiteX1" y="connsiteY1"/>
                </a:cxn>
                <a:cxn ang="0">
                  <a:pos x="connsiteX2" y="connsiteY2"/>
                </a:cxn>
                <a:cxn ang="0">
                  <a:pos x="connsiteX3" y="connsiteY3"/>
                </a:cxn>
              </a:cxnLst>
              <a:rect l="l" t="t" r="r" b="b"/>
              <a:pathLst>
                <a:path w="143594" h="143594">
                  <a:moveTo>
                    <a:pt x="6731" y="6731"/>
                  </a:moveTo>
                  <a:lnTo>
                    <a:pt x="145659" y="6731"/>
                  </a:lnTo>
                  <a:lnTo>
                    <a:pt x="145659" y="145659"/>
                  </a:lnTo>
                  <a:lnTo>
                    <a:pt x="6731" y="145659"/>
                  </a:lnTo>
                  <a:close/>
                </a:path>
              </a:pathLst>
            </a:custGeom>
            <a:grpFill/>
            <a:ln w="9525" cap="flat">
              <a:noFill/>
              <a:prstDash val="solid"/>
              <a:miter/>
            </a:ln>
          </p:spPr>
          <p:txBody>
            <a:bodyPr rtlCol="0" anchor="ctr"/>
            <a:lstStyle/>
            <a:p>
              <a:endParaRPr lang="en-IN" sz="1349"/>
            </a:p>
          </p:txBody>
        </p:sp>
      </p:grpSp>
      <p:grpSp>
        <p:nvGrpSpPr>
          <p:cNvPr id="85" name="Group 84">
            <a:extLst>
              <a:ext uri="{FF2B5EF4-FFF2-40B4-BE49-F238E27FC236}">
                <a16:creationId xmlns:a16="http://schemas.microsoft.com/office/drawing/2014/main" id="{5342E118-6F1D-4C46-956E-4CCCBCAA7952}"/>
              </a:ext>
            </a:extLst>
          </p:cNvPr>
          <p:cNvGrpSpPr/>
          <p:nvPr userDrawn="1"/>
        </p:nvGrpSpPr>
        <p:grpSpPr>
          <a:xfrm>
            <a:off x="461141" y="4532499"/>
            <a:ext cx="2907003" cy="427646"/>
            <a:chOff x="498115" y="5951018"/>
            <a:chExt cx="3878023" cy="570195"/>
          </a:xfrm>
        </p:grpSpPr>
        <p:sp>
          <p:nvSpPr>
            <p:cNvPr id="86" name="Rectangle 85">
              <a:extLst>
                <a:ext uri="{FF2B5EF4-FFF2-40B4-BE49-F238E27FC236}">
                  <a16:creationId xmlns:a16="http://schemas.microsoft.com/office/drawing/2014/main" id="{A22049CA-64AE-409F-988D-A7317F8AD136}"/>
                </a:ext>
              </a:extLst>
            </p:cNvPr>
            <p:cNvSpPr>
              <a:spLocks noChangeArrowheads="1"/>
            </p:cNvSpPr>
            <p:nvPr userDrawn="1"/>
          </p:nvSpPr>
          <p:spPr bwMode="auto">
            <a:xfrm>
              <a:off x="498115"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349"/>
            </a:p>
          </p:txBody>
        </p:sp>
        <p:sp>
          <p:nvSpPr>
            <p:cNvPr id="87" name="Rectangle 6">
              <a:extLst>
                <a:ext uri="{FF2B5EF4-FFF2-40B4-BE49-F238E27FC236}">
                  <a16:creationId xmlns:a16="http://schemas.microsoft.com/office/drawing/2014/main" id="{E37A0A05-0A78-44A7-8873-0A1A20C87175}"/>
                </a:ext>
              </a:extLst>
            </p:cNvPr>
            <p:cNvSpPr>
              <a:spLocks noChangeArrowheads="1"/>
            </p:cNvSpPr>
            <p:nvPr userDrawn="1"/>
          </p:nvSpPr>
          <p:spPr bwMode="auto">
            <a:xfrm>
              <a:off x="69341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349"/>
            </a:p>
          </p:txBody>
        </p:sp>
        <p:sp>
          <p:nvSpPr>
            <p:cNvPr id="88" name="Rectangle 7">
              <a:extLst>
                <a:ext uri="{FF2B5EF4-FFF2-40B4-BE49-F238E27FC236}">
                  <a16:creationId xmlns:a16="http://schemas.microsoft.com/office/drawing/2014/main" id="{0DEA0CBE-8527-4287-BF98-DA48947875F5}"/>
                </a:ext>
              </a:extLst>
            </p:cNvPr>
            <p:cNvSpPr>
              <a:spLocks noChangeArrowheads="1"/>
            </p:cNvSpPr>
            <p:nvPr userDrawn="1"/>
          </p:nvSpPr>
          <p:spPr bwMode="auto">
            <a:xfrm>
              <a:off x="89045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349"/>
            </a:p>
          </p:txBody>
        </p:sp>
        <p:sp>
          <p:nvSpPr>
            <p:cNvPr id="89" name="Freeform 8">
              <a:extLst>
                <a:ext uri="{FF2B5EF4-FFF2-40B4-BE49-F238E27FC236}">
                  <a16:creationId xmlns:a16="http://schemas.microsoft.com/office/drawing/2014/main" id="{444058C6-612A-446E-8F68-0E5CC4CFF366}"/>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90" name="Freeform 9">
              <a:extLst>
                <a:ext uri="{FF2B5EF4-FFF2-40B4-BE49-F238E27FC236}">
                  <a16:creationId xmlns:a16="http://schemas.microsoft.com/office/drawing/2014/main" id="{1011EC31-E0C3-404F-93B3-EFD3DADC11CB}"/>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91" name="Freeform 10">
              <a:extLst>
                <a:ext uri="{FF2B5EF4-FFF2-40B4-BE49-F238E27FC236}">
                  <a16:creationId xmlns:a16="http://schemas.microsoft.com/office/drawing/2014/main" id="{3C9D076B-D88C-4089-8D58-9A31CFCDB02A}"/>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92" name="Freeform 11">
              <a:extLst>
                <a:ext uri="{FF2B5EF4-FFF2-40B4-BE49-F238E27FC236}">
                  <a16:creationId xmlns:a16="http://schemas.microsoft.com/office/drawing/2014/main" id="{29DB43AC-B765-4ECB-B483-562473BD4A38}"/>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93" name="Freeform 12">
              <a:extLst>
                <a:ext uri="{FF2B5EF4-FFF2-40B4-BE49-F238E27FC236}">
                  <a16:creationId xmlns:a16="http://schemas.microsoft.com/office/drawing/2014/main" id="{AF1DE1B8-EA4B-4A98-A97D-BA5EEA42B197}"/>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94" name="Freeform 13">
              <a:extLst>
                <a:ext uri="{FF2B5EF4-FFF2-40B4-BE49-F238E27FC236}">
                  <a16:creationId xmlns:a16="http://schemas.microsoft.com/office/drawing/2014/main" id="{F8F60B79-7AF5-4C5E-A5EF-126F117D591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95" name="Freeform 14">
              <a:extLst>
                <a:ext uri="{FF2B5EF4-FFF2-40B4-BE49-F238E27FC236}">
                  <a16:creationId xmlns:a16="http://schemas.microsoft.com/office/drawing/2014/main" id="{0A0438AD-9937-4C25-AB9E-7F8C8CCA23F7}"/>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96" name="Freeform 15">
              <a:extLst>
                <a:ext uri="{FF2B5EF4-FFF2-40B4-BE49-F238E27FC236}">
                  <a16:creationId xmlns:a16="http://schemas.microsoft.com/office/drawing/2014/main" id="{6FDE2726-7032-4BE4-A420-0ECF49A32A8B}"/>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97" name="Freeform 16">
              <a:extLst>
                <a:ext uri="{FF2B5EF4-FFF2-40B4-BE49-F238E27FC236}">
                  <a16:creationId xmlns:a16="http://schemas.microsoft.com/office/drawing/2014/main" id="{50C22C21-F8DB-486D-9042-765D68AE3A7C}"/>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98" name="Freeform 17">
              <a:extLst>
                <a:ext uri="{FF2B5EF4-FFF2-40B4-BE49-F238E27FC236}">
                  <a16:creationId xmlns:a16="http://schemas.microsoft.com/office/drawing/2014/main" id="{7F763F72-BB8F-482C-9FDA-40EDD6EE5FF8}"/>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99" name="Freeform 18">
              <a:extLst>
                <a:ext uri="{FF2B5EF4-FFF2-40B4-BE49-F238E27FC236}">
                  <a16:creationId xmlns:a16="http://schemas.microsoft.com/office/drawing/2014/main" id="{710F466C-6BEC-4970-9707-40D8002740B0}"/>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00" name="Freeform 19">
              <a:extLst>
                <a:ext uri="{FF2B5EF4-FFF2-40B4-BE49-F238E27FC236}">
                  <a16:creationId xmlns:a16="http://schemas.microsoft.com/office/drawing/2014/main" id="{3332407D-F423-41B2-985F-8A4482C61D9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01" name="Freeform 20">
              <a:extLst>
                <a:ext uri="{FF2B5EF4-FFF2-40B4-BE49-F238E27FC236}">
                  <a16:creationId xmlns:a16="http://schemas.microsoft.com/office/drawing/2014/main" id="{44E3286F-1188-47B1-8B46-3498795DF2DC}"/>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02" name="Freeform 21">
              <a:extLst>
                <a:ext uri="{FF2B5EF4-FFF2-40B4-BE49-F238E27FC236}">
                  <a16:creationId xmlns:a16="http://schemas.microsoft.com/office/drawing/2014/main" id="{E7BD9E0B-920A-4409-95E7-40A47107B346}"/>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03" name="Freeform 22">
              <a:extLst>
                <a:ext uri="{FF2B5EF4-FFF2-40B4-BE49-F238E27FC236}">
                  <a16:creationId xmlns:a16="http://schemas.microsoft.com/office/drawing/2014/main" id="{9D2625B8-0A5B-46EF-8302-77353AB0D3A9}"/>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04" name="Freeform 23">
              <a:extLst>
                <a:ext uri="{FF2B5EF4-FFF2-40B4-BE49-F238E27FC236}">
                  <a16:creationId xmlns:a16="http://schemas.microsoft.com/office/drawing/2014/main" id="{DE6C9E0E-C49B-4FBE-97F3-BB6DFAC57421}"/>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05" name="Freeform 24">
              <a:extLst>
                <a:ext uri="{FF2B5EF4-FFF2-40B4-BE49-F238E27FC236}">
                  <a16:creationId xmlns:a16="http://schemas.microsoft.com/office/drawing/2014/main" id="{580801ED-9260-41DB-A0B7-5AF24B32272B}"/>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06" name="Freeform 25">
              <a:extLst>
                <a:ext uri="{FF2B5EF4-FFF2-40B4-BE49-F238E27FC236}">
                  <a16:creationId xmlns:a16="http://schemas.microsoft.com/office/drawing/2014/main" id="{3A9842FB-6E95-4D11-B5B9-58C4CB82C2F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07" name="Freeform 26">
              <a:extLst>
                <a:ext uri="{FF2B5EF4-FFF2-40B4-BE49-F238E27FC236}">
                  <a16:creationId xmlns:a16="http://schemas.microsoft.com/office/drawing/2014/main" id="{076538BB-C266-42BE-916B-458AF9EFB224}"/>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08" name="Freeform 27">
              <a:extLst>
                <a:ext uri="{FF2B5EF4-FFF2-40B4-BE49-F238E27FC236}">
                  <a16:creationId xmlns:a16="http://schemas.microsoft.com/office/drawing/2014/main" id="{A7C95C0F-A1E9-46B5-B9DB-284F35C72801}"/>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09" name="Freeform 28">
              <a:extLst>
                <a:ext uri="{FF2B5EF4-FFF2-40B4-BE49-F238E27FC236}">
                  <a16:creationId xmlns:a16="http://schemas.microsoft.com/office/drawing/2014/main" id="{BEEA6186-B2B9-4E5E-9631-B6332C7FDBA3}"/>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10" name="Freeform 29">
              <a:extLst>
                <a:ext uri="{FF2B5EF4-FFF2-40B4-BE49-F238E27FC236}">
                  <a16:creationId xmlns:a16="http://schemas.microsoft.com/office/drawing/2014/main" id="{E9B00A5D-BE04-4D7D-B4A2-204E2D0E0485}"/>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11" name="Freeform 30">
              <a:extLst>
                <a:ext uri="{FF2B5EF4-FFF2-40B4-BE49-F238E27FC236}">
                  <a16:creationId xmlns:a16="http://schemas.microsoft.com/office/drawing/2014/main" id="{72C85502-C007-49A3-A8AB-2BCC8C53945F}"/>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12" name="Freeform 31">
              <a:extLst>
                <a:ext uri="{FF2B5EF4-FFF2-40B4-BE49-F238E27FC236}">
                  <a16:creationId xmlns:a16="http://schemas.microsoft.com/office/drawing/2014/main" id="{9A42586B-B388-4323-82EB-ED3423EDC5DE}"/>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13" name="Freeform 32">
              <a:extLst>
                <a:ext uri="{FF2B5EF4-FFF2-40B4-BE49-F238E27FC236}">
                  <a16:creationId xmlns:a16="http://schemas.microsoft.com/office/drawing/2014/main" id="{558D2F0C-3796-492F-9EBD-4BB822191F30}"/>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14" name="Freeform 33">
              <a:extLst>
                <a:ext uri="{FF2B5EF4-FFF2-40B4-BE49-F238E27FC236}">
                  <a16:creationId xmlns:a16="http://schemas.microsoft.com/office/drawing/2014/main" id="{DE4E3633-17EF-414F-A86D-0B6A9F2F098F}"/>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15" name="Freeform 34">
              <a:extLst>
                <a:ext uri="{FF2B5EF4-FFF2-40B4-BE49-F238E27FC236}">
                  <a16:creationId xmlns:a16="http://schemas.microsoft.com/office/drawing/2014/main" id="{2572AE39-9386-47FC-B6AF-FBCF804BEBF8}"/>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16" name="Freeform 35">
              <a:extLst>
                <a:ext uri="{FF2B5EF4-FFF2-40B4-BE49-F238E27FC236}">
                  <a16:creationId xmlns:a16="http://schemas.microsoft.com/office/drawing/2014/main" id="{7096AEC6-B8C0-4212-842F-89677AE7D800}"/>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17" name="Freeform 36">
              <a:extLst>
                <a:ext uri="{FF2B5EF4-FFF2-40B4-BE49-F238E27FC236}">
                  <a16:creationId xmlns:a16="http://schemas.microsoft.com/office/drawing/2014/main" id="{406AD873-E434-40CF-BFBD-6D1D1CA7CB89}"/>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18" name="Freeform 37">
              <a:extLst>
                <a:ext uri="{FF2B5EF4-FFF2-40B4-BE49-F238E27FC236}">
                  <a16:creationId xmlns:a16="http://schemas.microsoft.com/office/drawing/2014/main" id="{74857EE2-44CC-4E8F-B1BB-355509B3EFE5}"/>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19" name="Freeform 38">
              <a:extLst>
                <a:ext uri="{FF2B5EF4-FFF2-40B4-BE49-F238E27FC236}">
                  <a16:creationId xmlns:a16="http://schemas.microsoft.com/office/drawing/2014/main" id="{D39EC8B1-952E-4BF5-9735-6A38584161BC}"/>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20" name="Freeform 39">
              <a:extLst>
                <a:ext uri="{FF2B5EF4-FFF2-40B4-BE49-F238E27FC236}">
                  <a16:creationId xmlns:a16="http://schemas.microsoft.com/office/drawing/2014/main" id="{EA37D3DF-3401-44BD-97F4-F423BFC87A1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21" name="Freeform 40">
              <a:extLst>
                <a:ext uri="{FF2B5EF4-FFF2-40B4-BE49-F238E27FC236}">
                  <a16:creationId xmlns:a16="http://schemas.microsoft.com/office/drawing/2014/main" id="{7DFA4B46-95EA-4D4D-800F-4D2DB7BB66E0}"/>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22" name="Freeform 41">
              <a:extLst>
                <a:ext uri="{FF2B5EF4-FFF2-40B4-BE49-F238E27FC236}">
                  <a16:creationId xmlns:a16="http://schemas.microsoft.com/office/drawing/2014/main" id="{EF5012BA-3255-4BEF-8F4F-9117A6BEF324}"/>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23" name="Freeform 42">
              <a:extLst>
                <a:ext uri="{FF2B5EF4-FFF2-40B4-BE49-F238E27FC236}">
                  <a16:creationId xmlns:a16="http://schemas.microsoft.com/office/drawing/2014/main" id="{223989A0-E246-4806-AF7E-9D6C2B1DD489}"/>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24" name="Freeform 43">
              <a:extLst>
                <a:ext uri="{FF2B5EF4-FFF2-40B4-BE49-F238E27FC236}">
                  <a16:creationId xmlns:a16="http://schemas.microsoft.com/office/drawing/2014/main" id="{5FED967A-F1ED-4489-A689-A9A49A278085}"/>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25" name="Freeform 44">
              <a:extLst>
                <a:ext uri="{FF2B5EF4-FFF2-40B4-BE49-F238E27FC236}">
                  <a16:creationId xmlns:a16="http://schemas.microsoft.com/office/drawing/2014/main" id="{DA362954-FE74-40B7-AB98-CC8AC60FFC8D}"/>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26" name="Freeform 45">
              <a:extLst>
                <a:ext uri="{FF2B5EF4-FFF2-40B4-BE49-F238E27FC236}">
                  <a16:creationId xmlns:a16="http://schemas.microsoft.com/office/drawing/2014/main" id="{C1C7EF3F-CB28-4C69-901C-8F9F09C5B597}"/>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27" name="Freeform 46">
              <a:extLst>
                <a:ext uri="{FF2B5EF4-FFF2-40B4-BE49-F238E27FC236}">
                  <a16:creationId xmlns:a16="http://schemas.microsoft.com/office/drawing/2014/main" id="{80D5AA14-D31C-42E8-B89F-2FCABF204007}"/>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28" name="Freeform 47">
              <a:extLst>
                <a:ext uri="{FF2B5EF4-FFF2-40B4-BE49-F238E27FC236}">
                  <a16:creationId xmlns:a16="http://schemas.microsoft.com/office/drawing/2014/main" id="{3894EB82-A456-47F8-BB06-FE894AF4B86B}"/>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29" name="Freeform 48">
              <a:extLst>
                <a:ext uri="{FF2B5EF4-FFF2-40B4-BE49-F238E27FC236}">
                  <a16:creationId xmlns:a16="http://schemas.microsoft.com/office/drawing/2014/main" id="{A88F5C3F-FAE1-4A50-86D3-E9A1CAA89A96}"/>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30" name="Freeform 49">
              <a:extLst>
                <a:ext uri="{FF2B5EF4-FFF2-40B4-BE49-F238E27FC236}">
                  <a16:creationId xmlns:a16="http://schemas.microsoft.com/office/drawing/2014/main" id="{1EFCBDA7-FA42-4391-9872-95EB6DDEA684}"/>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31" name="Freeform 50">
              <a:extLst>
                <a:ext uri="{FF2B5EF4-FFF2-40B4-BE49-F238E27FC236}">
                  <a16:creationId xmlns:a16="http://schemas.microsoft.com/office/drawing/2014/main" id="{721D8C30-DB23-4A0B-8A74-BC467086477D}"/>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32" name="Freeform 51">
              <a:extLst>
                <a:ext uri="{FF2B5EF4-FFF2-40B4-BE49-F238E27FC236}">
                  <a16:creationId xmlns:a16="http://schemas.microsoft.com/office/drawing/2014/main" id="{01AD00CA-8BC7-4B62-AC64-03851855A7AE}"/>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33" name="Freeform 52">
              <a:extLst>
                <a:ext uri="{FF2B5EF4-FFF2-40B4-BE49-F238E27FC236}">
                  <a16:creationId xmlns:a16="http://schemas.microsoft.com/office/drawing/2014/main" id="{BC957590-E3D7-48BF-A1DF-73DCD7673857}"/>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34" name="Freeform 53">
              <a:extLst>
                <a:ext uri="{FF2B5EF4-FFF2-40B4-BE49-F238E27FC236}">
                  <a16:creationId xmlns:a16="http://schemas.microsoft.com/office/drawing/2014/main" id="{9BC2125B-AF0E-4411-AFA7-3F79B873BFBA}"/>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35" name="Freeform 54">
              <a:extLst>
                <a:ext uri="{FF2B5EF4-FFF2-40B4-BE49-F238E27FC236}">
                  <a16:creationId xmlns:a16="http://schemas.microsoft.com/office/drawing/2014/main" id="{1E5BE33C-9675-423A-802C-0A789DB1851B}"/>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36" name="Freeform 55">
              <a:extLst>
                <a:ext uri="{FF2B5EF4-FFF2-40B4-BE49-F238E27FC236}">
                  <a16:creationId xmlns:a16="http://schemas.microsoft.com/office/drawing/2014/main" id="{FB04A8AC-9DA2-4FB3-985A-DD8E6439135C}"/>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37" name="Freeform 56">
              <a:extLst>
                <a:ext uri="{FF2B5EF4-FFF2-40B4-BE49-F238E27FC236}">
                  <a16:creationId xmlns:a16="http://schemas.microsoft.com/office/drawing/2014/main" id="{F365BB87-C861-4F40-A844-477BAA1EAA5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38" name="Freeform 57">
              <a:extLst>
                <a:ext uri="{FF2B5EF4-FFF2-40B4-BE49-F238E27FC236}">
                  <a16:creationId xmlns:a16="http://schemas.microsoft.com/office/drawing/2014/main" id="{8B7E2806-AAFA-45B5-B801-55C79A927799}"/>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39" name="Freeform 58">
              <a:extLst>
                <a:ext uri="{FF2B5EF4-FFF2-40B4-BE49-F238E27FC236}">
                  <a16:creationId xmlns:a16="http://schemas.microsoft.com/office/drawing/2014/main" id="{7A49B80F-B4C0-4F31-9238-8123D3E20D16}"/>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40" name="Freeform 59">
              <a:extLst>
                <a:ext uri="{FF2B5EF4-FFF2-40B4-BE49-F238E27FC236}">
                  <a16:creationId xmlns:a16="http://schemas.microsoft.com/office/drawing/2014/main" id="{9C60C45F-865F-4118-A4B0-174C696B472F}"/>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41" name="Freeform 60">
              <a:extLst>
                <a:ext uri="{FF2B5EF4-FFF2-40B4-BE49-F238E27FC236}">
                  <a16:creationId xmlns:a16="http://schemas.microsoft.com/office/drawing/2014/main" id="{15FBF980-B96C-472B-A46B-A731CA164E92}"/>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42" name="Freeform 61">
              <a:extLst>
                <a:ext uri="{FF2B5EF4-FFF2-40B4-BE49-F238E27FC236}">
                  <a16:creationId xmlns:a16="http://schemas.microsoft.com/office/drawing/2014/main" id="{64F1DD18-05EE-4F9F-9E6B-E03C4C500F21}"/>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43" name="Freeform 62">
              <a:extLst>
                <a:ext uri="{FF2B5EF4-FFF2-40B4-BE49-F238E27FC236}">
                  <a16:creationId xmlns:a16="http://schemas.microsoft.com/office/drawing/2014/main" id="{6051CC00-BFF2-4334-9855-62AD588546F7}"/>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44" name="Freeform 63">
              <a:extLst>
                <a:ext uri="{FF2B5EF4-FFF2-40B4-BE49-F238E27FC236}">
                  <a16:creationId xmlns:a16="http://schemas.microsoft.com/office/drawing/2014/main" id="{905DD261-B224-46ED-8CEE-E8D180BA4B72}"/>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45" name="Freeform 64">
              <a:extLst>
                <a:ext uri="{FF2B5EF4-FFF2-40B4-BE49-F238E27FC236}">
                  <a16:creationId xmlns:a16="http://schemas.microsoft.com/office/drawing/2014/main" id="{A23129DF-0296-4CA9-9723-124682F0A70E}"/>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46" name="Freeform 65">
              <a:extLst>
                <a:ext uri="{FF2B5EF4-FFF2-40B4-BE49-F238E27FC236}">
                  <a16:creationId xmlns:a16="http://schemas.microsoft.com/office/drawing/2014/main" id="{A2A2BF8E-DA3A-4AC0-B7EB-7CAABFC9E699}"/>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47" name="Freeform 66">
              <a:extLst>
                <a:ext uri="{FF2B5EF4-FFF2-40B4-BE49-F238E27FC236}">
                  <a16:creationId xmlns:a16="http://schemas.microsoft.com/office/drawing/2014/main" id="{BEBFC1A4-92B9-418F-A0A9-2E210A37BCFF}"/>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48" name="Freeform 67">
              <a:extLst>
                <a:ext uri="{FF2B5EF4-FFF2-40B4-BE49-F238E27FC236}">
                  <a16:creationId xmlns:a16="http://schemas.microsoft.com/office/drawing/2014/main" id="{A28B9FD0-8354-4DD6-856A-157C5F8768EB}"/>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49" name="Freeform 68">
              <a:extLst>
                <a:ext uri="{FF2B5EF4-FFF2-40B4-BE49-F238E27FC236}">
                  <a16:creationId xmlns:a16="http://schemas.microsoft.com/office/drawing/2014/main" id="{83D3DEEE-A610-48BE-BADD-6BA188B5B86D}"/>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50" name="Freeform 69">
              <a:extLst>
                <a:ext uri="{FF2B5EF4-FFF2-40B4-BE49-F238E27FC236}">
                  <a16:creationId xmlns:a16="http://schemas.microsoft.com/office/drawing/2014/main" id="{463C7ADB-C654-4D24-9055-0B6003A770A3}"/>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51" name="Freeform 70">
              <a:extLst>
                <a:ext uri="{FF2B5EF4-FFF2-40B4-BE49-F238E27FC236}">
                  <a16:creationId xmlns:a16="http://schemas.microsoft.com/office/drawing/2014/main" id="{40CF3793-E792-4DB3-8064-4B43F4706A3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grpSp>
      <p:grpSp>
        <p:nvGrpSpPr>
          <p:cNvPr id="152" name="Group 4">
            <a:extLst>
              <a:ext uri="{FF2B5EF4-FFF2-40B4-BE49-F238E27FC236}">
                <a16:creationId xmlns:a16="http://schemas.microsoft.com/office/drawing/2014/main" id="{A44D6F37-F547-4408-8D03-F4EBFC0B719E}"/>
              </a:ext>
            </a:extLst>
          </p:cNvPr>
          <p:cNvGrpSpPr>
            <a:grpSpLocks noChangeAspect="1"/>
          </p:cNvGrpSpPr>
          <p:nvPr userDrawn="1"/>
        </p:nvGrpSpPr>
        <p:grpSpPr bwMode="auto">
          <a:xfrm>
            <a:off x="7769544" y="3927872"/>
            <a:ext cx="918684" cy="1076325"/>
            <a:chOff x="6529" y="3125"/>
            <a:chExt cx="772" cy="904"/>
          </a:xfrm>
        </p:grpSpPr>
        <p:sp>
          <p:nvSpPr>
            <p:cNvPr id="153" name="Freeform 5">
              <a:extLst>
                <a:ext uri="{FF2B5EF4-FFF2-40B4-BE49-F238E27FC236}">
                  <a16:creationId xmlns:a16="http://schemas.microsoft.com/office/drawing/2014/main" id="{AC95B55A-1003-43F2-A777-70A4AF55743C}"/>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349"/>
            </a:p>
          </p:txBody>
        </p:sp>
        <p:sp>
          <p:nvSpPr>
            <p:cNvPr id="154" name="Freeform 6">
              <a:extLst>
                <a:ext uri="{FF2B5EF4-FFF2-40B4-BE49-F238E27FC236}">
                  <a16:creationId xmlns:a16="http://schemas.microsoft.com/office/drawing/2014/main" id="{2C4941AB-6CC9-46AE-A7F0-937433DDDE2A}"/>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349"/>
            </a:p>
          </p:txBody>
        </p:sp>
      </p:grpSp>
    </p:spTree>
    <p:extLst>
      <p:ext uri="{BB962C8B-B14F-4D97-AF65-F5344CB8AC3E}">
        <p14:creationId xmlns:p14="http://schemas.microsoft.com/office/powerpoint/2010/main" val="1621608575"/>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Better question with picture">
    <p:spTree>
      <p:nvGrpSpPr>
        <p:cNvPr id="1" name=""/>
        <p:cNvGrpSpPr/>
        <p:nvPr/>
      </p:nvGrpSpPr>
      <p:grpSpPr>
        <a:xfrm>
          <a:off x="0" y="0"/>
          <a:ext cx="0" cy="0"/>
          <a:chOff x="0" y="0"/>
          <a:chExt cx="0" cy="0"/>
        </a:xfrm>
      </p:grpSpPr>
      <p:pic>
        <p:nvPicPr>
          <p:cNvPr id="75" name="Picture 74">
            <a:extLst>
              <a:ext uri="{FF2B5EF4-FFF2-40B4-BE49-F238E27FC236}">
                <a16:creationId xmlns:a16="http://schemas.microsoft.com/office/drawing/2014/main" id="{32889845-07EE-48FB-A972-F8ECF1EF87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10644" b="5020"/>
          <a:stretch/>
        </p:blipFill>
        <p:spPr>
          <a:xfrm>
            <a:off x="0" y="0"/>
            <a:ext cx="9144000" cy="5143500"/>
          </a:xfrm>
          <a:prstGeom prst="rect">
            <a:avLst/>
          </a:prstGeom>
        </p:spPr>
      </p:pic>
      <p:pic>
        <p:nvPicPr>
          <p:cNvPr id="85" name="Graphic 84">
            <a:extLst>
              <a:ext uri="{FF2B5EF4-FFF2-40B4-BE49-F238E27FC236}">
                <a16:creationId xmlns:a16="http://schemas.microsoft.com/office/drawing/2014/main" id="{819BCB30-E1AA-4383-BEF0-0BE30C6425DE}"/>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57047" y="681038"/>
            <a:ext cx="3634125" cy="2950369"/>
          </a:xfrm>
          <a:prstGeom prst="rect">
            <a:avLst/>
          </a:prstGeom>
        </p:spPr>
      </p:pic>
      <p:sp>
        <p:nvSpPr>
          <p:cNvPr id="263" name="Title 1">
            <a:extLst>
              <a:ext uri="{FF2B5EF4-FFF2-40B4-BE49-F238E27FC236}">
                <a16:creationId xmlns:a16="http://schemas.microsoft.com/office/drawing/2014/main" id="{3F36D6CC-3534-47CC-AECE-83EDA4639FB5}"/>
              </a:ext>
            </a:extLst>
          </p:cNvPr>
          <p:cNvSpPr>
            <a:spLocks noGrp="1"/>
          </p:cNvSpPr>
          <p:nvPr>
            <p:ph type="ctrTitle"/>
          </p:nvPr>
        </p:nvSpPr>
        <p:spPr>
          <a:xfrm>
            <a:off x="798504" y="1647602"/>
            <a:ext cx="2998765" cy="645300"/>
          </a:xfrm>
          <a:prstGeom prst="rect">
            <a:avLst/>
          </a:prstGeom>
        </p:spPr>
        <p:txBody>
          <a:bodyPr/>
          <a:lstStyle>
            <a:lvl1pPr>
              <a:defRPr sz="2249" b="0">
                <a:solidFill>
                  <a:schemeClr val="tx1"/>
                </a:solidFill>
                <a:latin typeface="EYInterstate Light" panose="02000506000000020004" pitchFamily="2" charset="0"/>
                <a:cs typeface="Arial" pitchFamily="34" charset="0"/>
              </a:defRPr>
            </a:lvl1pPr>
          </a:lstStyle>
          <a:p>
            <a:r>
              <a:rPr lang="en-US"/>
              <a:t>Click to edit Master title style</a:t>
            </a:r>
            <a:endParaRPr lang="en-GB"/>
          </a:p>
        </p:txBody>
      </p:sp>
      <p:sp>
        <p:nvSpPr>
          <p:cNvPr id="264" name="Subtitle 2">
            <a:extLst>
              <a:ext uri="{FF2B5EF4-FFF2-40B4-BE49-F238E27FC236}">
                <a16:creationId xmlns:a16="http://schemas.microsoft.com/office/drawing/2014/main" id="{C26FB38E-4E99-4AFB-8C8C-F03F7A963D9C}"/>
              </a:ext>
            </a:extLst>
          </p:cNvPr>
          <p:cNvSpPr>
            <a:spLocks noGrp="1"/>
          </p:cNvSpPr>
          <p:nvPr>
            <p:ph type="subTitle" idx="1"/>
          </p:nvPr>
        </p:nvSpPr>
        <p:spPr>
          <a:xfrm>
            <a:off x="798648" y="2429102"/>
            <a:ext cx="3013901" cy="484307"/>
          </a:xfrm>
          <a:prstGeom prst="rect">
            <a:avLst/>
          </a:prstGeom>
        </p:spPr>
        <p:txBody>
          <a:bodyPr/>
          <a:lstStyle>
            <a:lvl1pPr marL="0" indent="0" algn="l">
              <a:buNone/>
              <a:defRPr sz="1199">
                <a:solidFill>
                  <a:schemeClr val="tx1"/>
                </a:solidFill>
                <a:latin typeface="EYInterstate Light" panose="02000506000000020004" pitchFamily="2" charset="0"/>
                <a:cs typeface="Arial" pitchFamily="34" charset="0"/>
              </a:defRPr>
            </a:lvl1pPr>
            <a:lvl2pPr marL="0" indent="0" algn="l">
              <a:buNone/>
              <a:defRPr sz="1199">
                <a:solidFill>
                  <a:schemeClr val="tx1">
                    <a:lumMod val="75000"/>
                    <a:lumOff val="25000"/>
                  </a:schemeClr>
                </a:solidFill>
              </a:defRPr>
            </a:lvl2pPr>
            <a:lvl3pPr marL="685434" indent="0" algn="ctr">
              <a:buNone/>
              <a:defRPr>
                <a:solidFill>
                  <a:schemeClr val="tx1">
                    <a:tint val="75000"/>
                  </a:schemeClr>
                </a:solidFill>
              </a:defRPr>
            </a:lvl3pPr>
            <a:lvl4pPr marL="1028151" indent="0" algn="ctr">
              <a:buNone/>
              <a:defRPr>
                <a:solidFill>
                  <a:schemeClr val="tx1">
                    <a:tint val="75000"/>
                  </a:schemeClr>
                </a:solidFill>
              </a:defRPr>
            </a:lvl4pPr>
            <a:lvl5pPr marL="1370868" indent="0" algn="ctr">
              <a:buNone/>
              <a:defRPr>
                <a:solidFill>
                  <a:schemeClr val="tx1">
                    <a:tint val="75000"/>
                  </a:schemeClr>
                </a:solidFill>
              </a:defRPr>
            </a:lvl5pPr>
            <a:lvl6pPr marL="1713586" indent="0" algn="ctr">
              <a:buNone/>
              <a:defRPr>
                <a:solidFill>
                  <a:schemeClr val="tx1">
                    <a:tint val="75000"/>
                  </a:schemeClr>
                </a:solidFill>
              </a:defRPr>
            </a:lvl6pPr>
            <a:lvl7pPr marL="2056303" indent="0" algn="ctr">
              <a:buNone/>
              <a:defRPr>
                <a:solidFill>
                  <a:schemeClr val="tx1">
                    <a:tint val="75000"/>
                  </a:schemeClr>
                </a:solidFill>
              </a:defRPr>
            </a:lvl7pPr>
            <a:lvl8pPr marL="2399020" indent="0" algn="ctr">
              <a:buNone/>
              <a:defRPr>
                <a:solidFill>
                  <a:schemeClr val="tx1">
                    <a:tint val="75000"/>
                  </a:schemeClr>
                </a:solidFill>
              </a:defRPr>
            </a:lvl8pPr>
            <a:lvl9pPr marL="2741737" indent="0" algn="ctr">
              <a:buNone/>
              <a:defRPr>
                <a:solidFill>
                  <a:schemeClr val="tx1">
                    <a:tint val="75000"/>
                  </a:schemeClr>
                </a:solidFill>
              </a:defRPr>
            </a:lvl9pPr>
          </a:lstStyle>
          <a:p>
            <a:pPr lvl="0"/>
            <a:r>
              <a:rPr lang="en-US"/>
              <a:t>Click to edit Master subtitle style</a:t>
            </a:r>
            <a:endParaRPr lang="en-GB"/>
          </a:p>
        </p:txBody>
      </p:sp>
      <p:grpSp>
        <p:nvGrpSpPr>
          <p:cNvPr id="283" name="Group 282">
            <a:extLst>
              <a:ext uri="{FF2B5EF4-FFF2-40B4-BE49-F238E27FC236}">
                <a16:creationId xmlns:a16="http://schemas.microsoft.com/office/drawing/2014/main" id="{5342E118-6F1D-4C46-956E-4CCCBCAA7952}"/>
              </a:ext>
            </a:extLst>
          </p:cNvPr>
          <p:cNvGrpSpPr/>
          <p:nvPr userDrawn="1"/>
        </p:nvGrpSpPr>
        <p:grpSpPr>
          <a:xfrm>
            <a:off x="493738" y="4508346"/>
            <a:ext cx="2907003" cy="427646"/>
            <a:chOff x="498115" y="5951018"/>
            <a:chExt cx="3878023" cy="570195"/>
          </a:xfrm>
        </p:grpSpPr>
        <p:sp>
          <p:nvSpPr>
            <p:cNvPr id="284" name="Rectangle 283">
              <a:extLst>
                <a:ext uri="{FF2B5EF4-FFF2-40B4-BE49-F238E27FC236}">
                  <a16:creationId xmlns:a16="http://schemas.microsoft.com/office/drawing/2014/main" id="{A22049CA-64AE-409F-988D-A7317F8AD136}"/>
                </a:ext>
              </a:extLst>
            </p:cNvPr>
            <p:cNvSpPr>
              <a:spLocks noChangeArrowheads="1"/>
            </p:cNvSpPr>
            <p:nvPr userDrawn="1"/>
          </p:nvSpPr>
          <p:spPr bwMode="auto">
            <a:xfrm>
              <a:off x="498115" y="5951018"/>
              <a:ext cx="99392" cy="97648"/>
            </a:xfrm>
            <a:prstGeom prst="rect">
              <a:avLst/>
            </a:prstGeom>
            <a:solidFill>
              <a:srgbClr val="FFE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srgbClr val="2E2E38"/>
                </a:solidFill>
                <a:effectLst/>
                <a:uLnTx/>
                <a:uFillTx/>
              </a:endParaRPr>
            </a:p>
          </p:txBody>
        </p:sp>
        <p:sp>
          <p:nvSpPr>
            <p:cNvPr id="285" name="Rectangle 6">
              <a:extLst>
                <a:ext uri="{FF2B5EF4-FFF2-40B4-BE49-F238E27FC236}">
                  <a16:creationId xmlns:a16="http://schemas.microsoft.com/office/drawing/2014/main" id="{E37A0A05-0A78-44A7-8873-0A1A20C87175}"/>
                </a:ext>
              </a:extLst>
            </p:cNvPr>
            <p:cNvSpPr>
              <a:spLocks noChangeArrowheads="1"/>
            </p:cNvSpPr>
            <p:nvPr userDrawn="1"/>
          </p:nvSpPr>
          <p:spPr bwMode="auto">
            <a:xfrm>
              <a:off x="693411" y="5951018"/>
              <a:ext cx="99392" cy="97648"/>
            </a:xfrm>
            <a:prstGeom prst="rect">
              <a:avLst/>
            </a:prstGeom>
            <a:solidFill>
              <a:srgbClr val="FFE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srgbClr val="2E2E38"/>
                </a:solidFill>
                <a:effectLst/>
                <a:uLnTx/>
                <a:uFillTx/>
              </a:endParaRPr>
            </a:p>
          </p:txBody>
        </p:sp>
        <p:sp>
          <p:nvSpPr>
            <p:cNvPr id="286" name="Rectangle 7">
              <a:extLst>
                <a:ext uri="{FF2B5EF4-FFF2-40B4-BE49-F238E27FC236}">
                  <a16:creationId xmlns:a16="http://schemas.microsoft.com/office/drawing/2014/main" id="{0DEA0CBE-8527-4287-BF98-DA48947875F5}"/>
                </a:ext>
              </a:extLst>
            </p:cNvPr>
            <p:cNvSpPr>
              <a:spLocks noChangeArrowheads="1"/>
            </p:cNvSpPr>
            <p:nvPr userDrawn="1"/>
          </p:nvSpPr>
          <p:spPr bwMode="auto">
            <a:xfrm>
              <a:off x="890451" y="5951018"/>
              <a:ext cx="99392" cy="97648"/>
            </a:xfrm>
            <a:prstGeom prst="rect">
              <a:avLst/>
            </a:prstGeom>
            <a:solidFill>
              <a:srgbClr val="FFE6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srgbClr val="2E2E38"/>
                </a:solidFill>
                <a:effectLst/>
                <a:uLnTx/>
                <a:uFillTx/>
              </a:endParaRPr>
            </a:p>
          </p:txBody>
        </p:sp>
        <p:sp>
          <p:nvSpPr>
            <p:cNvPr id="287" name="Freeform 8">
              <a:extLst>
                <a:ext uri="{FF2B5EF4-FFF2-40B4-BE49-F238E27FC236}">
                  <a16:creationId xmlns:a16="http://schemas.microsoft.com/office/drawing/2014/main" id="{444058C6-612A-446E-8F68-0E5CC4CFF366}"/>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288" name="Freeform 9">
              <a:extLst>
                <a:ext uri="{FF2B5EF4-FFF2-40B4-BE49-F238E27FC236}">
                  <a16:creationId xmlns:a16="http://schemas.microsoft.com/office/drawing/2014/main" id="{1011EC31-E0C3-404F-93B3-EFD3DADC11CB}"/>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289" name="Freeform 10">
              <a:extLst>
                <a:ext uri="{FF2B5EF4-FFF2-40B4-BE49-F238E27FC236}">
                  <a16:creationId xmlns:a16="http://schemas.microsoft.com/office/drawing/2014/main" id="{3C9D076B-D88C-4089-8D58-9A31CFCDB02A}"/>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290" name="Freeform 11">
              <a:extLst>
                <a:ext uri="{FF2B5EF4-FFF2-40B4-BE49-F238E27FC236}">
                  <a16:creationId xmlns:a16="http://schemas.microsoft.com/office/drawing/2014/main" id="{29DB43AC-B765-4ECB-B483-562473BD4A38}"/>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291" name="Freeform 12">
              <a:extLst>
                <a:ext uri="{FF2B5EF4-FFF2-40B4-BE49-F238E27FC236}">
                  <a16:creationId xmlns:a16="http://schemas.microsoft.com/office/drawing/2014/main" id="{AF1DE1B8-EA4B-4A98-A97D-BA5EEA42B197}"/>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292" name="Freeform 13">
              <a:extLst>
                <a:ext uri="{FF2B5EF4-FFF2-40B4-BE49-F238E27FC236}">
                  <a16:creationId xmlns:a16="http://schemas.microsoft.com/office/drawing/2014/main" id="{F8F60B79-7AF5-4C5E-A5EF-126F117D591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293" name="Freeform 14">
              <a:extLst>
                <a:ext uri="{FF2B5EF4-FFF2-40B4-BE49-F238E27FC236}">
                  <a16:creationId xmlns:a16="http://schemas.microsoft.com/office/drawing/2014/main" id="{0A0438AD-9937-4C25-AB9E-7F8C8CCA23F7}"/>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294" name="Freeform 15">
              <a:extLst>
                <a:ext uri="{FF2B5EF4-FFF2-40B4-BE49-F238E27FC236}">
                  <a16:creationId xmlns:a16="http://schemas.microsoft.com/office/drawing/2014/main" id="{6FDE2726-7032-4BE4-A420-0ECF49A32A8B}"/>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295" name="Freeform 16">
              <a:extLst>
                <a:ext uri="{FF2B5EF4-FFF2-40B4-BE49-F238E27FC236}">
                  <a16:creationId xmlns:a16="http://schemas.microsoft.com/office/drawing/2014/main" id="{50C22C21-F8DB-486D-9042-765D68AE3A7C}"/>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296" name="Freeform 17">
              <a:extLst>
                <a:ext uri="{FF2B5EF4-FFF2-40B4-BE49-F238E27FC236}">
                  <a16:creationId xmlns:a16="http://schemas.microsoft.com/office/drawing/2014/main" id="{7F763F72-BB8F-482C-9FDA-40EDD6EE5FF8}"/>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297" name="Freeform 18">
              <a:extLst>
                <a:ext uri="{FF2B5EF4-FFF2-40B4-BE49-F238E27FC236}">
                  <a16:creationId xmlns:a16="http://schemas.microsoft.com/office/drawing/2014/main" id="{710F466C-6BEC-4970-9707-40D8002740B0}"/>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298" name="Freeform 19">
              <a:extLst>
                <a:ext uri="{FF2B5EF4-FFF2-40B4-BE49-F238E27FC236}">
                  <a16:creationId xmlns:a16="http://schemas.microsoft.com/office/drawing/2014/main" id="{3332407D-F423-41B2-985F-8A4482C61D9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299" name="Freeform 20">
              <a:extLst>
                <a:ext uri="{FF2B5EF4-FFF2-40B4-BE49-F238E27FC236}">
                  <a16:creationId xmlns:a16="http://schemas.microsoft.com/office/drawing/2014/main" id="{44E3286F-1188-47B1-8B46-3498795DF2DC}"/>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00" name="Freeform 21">
              <a:extLst>
                <a:ext uri="{FF2B5EF4-FFF2-40B4-BE49-F238E27FC236}">
                  <a16:creationId xmlns:a16="http://schemas.microsoft.com/office/drawing/2014/main" id="{E7BD9E0B-920A-4409-95E7-40A47107B346}"/>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01" name="Freeform 22">
              <a:extLst>
                <a:ext uri="{FF2B5EF4-FFF2-40B4-BE49-F238E27FC236}">
                  <a16:creationId xmlns:a16="http://schemas.microsoft.com/office/drawing/2014/main" id="{9D2625B8-0A5B-46EF-8302-77353AB0D3A9}"/>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02" name="Freeform 23">
              <a:extLst>
                <a:ext uri="{FF2B5EF4-FFF2-40B4-BE49-F238E27FC236}">
                  <a16:creationId xmlns:a16="http://schemas.microsoft.com/office/drawing/2014/main" id="{DE6C9E0E-C49B-4FBE-97F3-BB6DFAC57421}"/>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03" name="Freeform 24">
              <a:extLst>
                <a:ext uri="{FF2B5EF4-FFF2-40B4-BE49-F238E27FC236}">
                  <a16:creationId xmlns:a16="http://schemas.microsoft.com/office/drawing/2014/main" id="{580801ED-9260-41DB-A0B7-5AF24B32272B}"/>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04" name="Freeform 25">
              <a:extLst>
                <a:ext uri="{FF2B5EF4-FFF2-40B4-BE49-F238E27FC236}">
                  <a16:creationId xmlns:a16="http://schemas.microsoft.com/office/drawing/2014/main" id="{3A9842FB-6E95-4D11-B5B9-58C4CB82C2F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05" name="Freeform 26">
              <a:extLst>
                <a:ext uri="{FF2B5EF4-FFF2-40B4-BE49-F238E27FC236}">
                  <a16:creationId xmlns:a16="http://schemas.microsoft.com/office/drawing/2014/main" id="{076538BB-C266-42BE-916B-458AF9EFB224}"/>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06" name="Freeform 27">
              <a:extLst>
                <a:ext uri="{FF2B5EF4-FFF2-40B4-BE49-F238E27FC236}">
                  <a16:creationId xmlns:a16="http://schemas.microsoft.com/office/drawing/2014/main" id="{A7C95C0F-A1E9-46B5-B9DB-284F35C72801}"/>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07" name="Freeform 28">
              <a:extLst>
                <a:ext uri="{FF2B5EF4-FFF2-40B4-BE49-F238E27FC236}">
                  <a16:creationId xmlns:a16="http://schemas.microsoft.com/office/drawing/2014/main" id="{BEEA6186-B2B9-4E5E-9631-B6332C7FDBA3}"/>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08" name="Freeform 29">
              <a:extLst>
                <a:ext uri="{FF2B5EF4-FFF2-40B4-BE49-F238E27FC236}">
                  <a16:creationId xmlns:a16="http://schemas.microsoft.com/office/drawing/2014/main" id="{E9B00A5D-BE04-4D7D-B4A2-204E2D0E0485}"/>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09" name="Freeform 30">
              <a:extLst>
                <a:ext uri="{FF2B5EF4-FFF2-40B4-BE49-F238E27FC236}">
                  <a16:creationId xmlns:a16="http://schemas.microsoft.com/office/drawing/2014/main" id="{72C85502-C007-49A3-A8AB-2BCC8C53945F}"/>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10" name="Freeform 31">
              <a:extLst>
                <a:ext uri="{FF2B5EF4-FFF2-40B4-BE49-F238E27FC236}">
                  <a16:creationId xmlns:a16="http://schemas.microsoft.com/office/drawing/2014/main" id="{9A42586B-B388-4323-82EB-ED3423EDC5DE}"/>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11" name="Freeform 32">
              <a:extLst>
                <a:ext uri="{FF2B5EF4-FFF2-40B4-BE49-F238E27FC236}">
                  <a16:creationId xmlns:a16="http://schemas.microsoft.com/office/drawing/2014/main" id="{558D2F0C-3796-492F-9EBD-4BB822191F30}"/>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12" name="Freeform 33">
              <a:extLst>
                <a:ext uri="{FF2B5EF4-FFF2-40B4-BE49-F238E27FC236}">
                  <a16:creationId xmlns:a16="http://schemas.microsoft.com/office/drawing/2014/main" id="{DE4E3633-17EF-414F-A86D-0B6A9F2F098F}"/>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13" name="Freeform 34">
              <a:extLst>
                <a:ext uri="{FF2B5EF4-FFF2-40B4-BE49-F238E27FC236}">
                  <a16:creationId xmlns:a16="http://schemas.microsoft.com/office/drawing/2014/main" id="{2572AE39-9386-47FC-B6AF-FBCF804BEBF8}"/>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14" name="Freeform 35">
              <a:extLst>
                <a:ext uri="{FF2B5EF4-FFF2-40B4-BE49-F238E27FC236}">
                  <a16:creationId xmlns:a16="http://schemas.microsoft.com/office/drawing/2014/main" id="{7096AEC6-B8C0-4212-842F-89677AE7D800}"/>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15" name="Freeform 36">
              <a:extLst>
                <a:ext uri="{FF2B5EF4-FFF2-40B4-BE49-F238E27FC236}">
                  <a16:creationId xmlns:a16="http://schemas.microsoft.com/office/drawing/2014/main" id="{406AD873-E434-40CF-BFBD-6D1D1CA7CB89}"/>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16" name="Freeform 37">
              <a:extLst>
                <a:ext uri="{FF2B5EF4-FFF2-40B4-BE49-F238E27FC236}">
                  <a16:creationId xmlns:a16="http://schemas.microsoft.com/office/drawing/2014/main" id="{74857EE2-44CC-4E8F-B1BB-355509B3EFE5}"/>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17" name="Freeform 38">
              <a:extLst>
                <a:ext uri="{FF2B5EF4-FFF2-40B4-BE49-F238E27FC236}">
                  <a16:creationId xmlns:a16="http://schemas.microsoft.com/office/drawing/2014/main" id="{D39EC8B1-952E-4BF5-9735-6A38584161BC}"/>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18" name="Freeform 39">
              <a:extLst>
                <a:ext uri="{FF2B5EF4-FFF2-40B4-BE49-F238E27FC236}">
                  <a16:creationId xmlns:a16="http://schemas.microsoft.com/office/drawing/2014/main" id="{EA37D3DF-3401-44BD-97F4-F423BFC87A1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19" name="Freeform 40">
              <a:extLst>
                <a:ext uri="{FF2B5EF4-FFF2-40B4-BE49-F238E27FC236}">
                  <a16:creationId xmlns:a16="http://schemas.microsoft.com/office/drawing/2014/main" id="{7DFA4B46-95EA-4D4D-800F-4D2DB7BB66E0}"/>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20" name="Freeform 41">
              <a:extLst>
                <a:ext uri="{FF2B5EF4-FFF2-40B4-BE49-F238E27FC236}">
                  <a16:creationId xmlns:a16="http://schemas.microsoft.com/office/drawing/2014/main" id="{EF5012BA-3255-4BEF-8F4F-9117A6BEF324}"/>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21" name="Freeform 42">
              <a:extLst>
                <a:ext uri="{FF2B5EF4-FFF2-40B4-BE49-F238E27FC236}">
                  <a16:creationId xmlns:a16="http://schemas.microsoft.com/office/drawing/2014/main" id="{223989A0-E246-4806-AF7E-9D6C2B1DD489}"/>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22" name="Freeform 43">
              <a:extLst>
                <a:ext uri="{FF2B5EF4-FFF2-40B4-BE49-F238E27FC236}">
                  <a16:creationId xmlns:a16="http://schemas.microsoft.com/office/drawing/2014/main" id="{5FED967A-F1ED-4489-A689-A9A49A278085}"/>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23" name="Freeform 44">
              <a:extLst>
                <a:ext uri="{FF2B5EF4-FFF2-40B4-BE49-F238E27FC236}">
                  <a16:creationId xmlns:a16="http://schemas.microsoft.com/office/drawing/2014/main" id="{DA362954-FE74-40B7-AB98-CC8AC60FFC8D}"/>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24" name="Freeform 45">
              <a:extLst>
                <a:ext uri="{FF2B5EF4-FFF2-40B4-BE49-F238E27FC236}">
                  <a16:creationId xmlns:a16="http://schemas.microsoft.com/office/drawing/2014/main" id="{C1C7EF3F-CB28-4C69-901C-8F9F09C5B597}"/>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25" name="Freeform 46">
              <a:extLst>
                <a:ext uri="{FF2B5EF4-FFF2-40B4-BE49-F238E27FC236}">
                  <a16:creationId xmlns:a16="http://schemas.microsoft.com/office/drawing/2014/main" id="{80D5AA14-D31C-42E8-B89F-2FCABF204007}"/>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26" name="Freeform 47">
              <a:extLst>
                <a:ext uri="{FF2B5EF4-FFF2-40B4-BE49-F238E27FC236}">
                  <a16:creationId xmlns:a16="http://schemas.microsoft.com/office/drawing/2014/main" id="{3894EB82-A456-47F8-BB06-FE894AF4B86B}"/>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27" name="Freeform 48">
              <a:extLst>
                <a:ext uri="{FF2B5EF4-FFF2-40B4-BE49-F238E27FC236}">
                  <a16:creationId xmlns:a16="http://schemas.microsoft.com/office/drawing/2014/main" id="{A88F5C3F-FAE1-4A50-86D3-E9A1CAA89A96}"/>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28" name="Freeform 49">
              <a:extLst>
                <a:ext uri="{FF2B5EF4-FFF2-40B4-BE49-F238E27FC236}">
                  <a16:creationId xmlns:a16="http://schemas.microsoft.com/office/drawing/2014/main" id="{1EFCBDA7-FA42-4391-9872-95EB6DDEA684}"/>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29" name="Freeform 50">
              <a:extLst>
                <a:ext uri="{FF2B5EF4-FFF2-40B4-BE49-F238E27FC236}">
                  <a16:creationId xmlns:a16="http://schemas.microsoft.com/office/drawing/2014/main" id="{721D8C30-DB23-4A0B-8A74-BC467086477D}"/>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30" name="Freeform 51">
              <a:extLst>
                <a:ext uri="{FF2B5EF4-FFF2-40B4-BE49-F238E27FC236}">
                  <a16:creationId xmlns:a16="http://schemas.microsoft.com/office/drawing/2014/main" id="{01AD00CA-8BC7-4B62-AC64-03851855A7AE}"/>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31" name="Freeform 52">
              <a:extLst>
                <a:ext uri="{FF2B5EF4-FFF2-40B4-BE49-F238E27FC236}">
                  <a16:creationId xmlns:a16="http://schemas.microsoft.com/office/drawing/2014/main" id="{BC957590-E3D7-48BF-A1DF-73DCD7673857}"/>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32" name="Freeform 53">
              <a:extLst>
                <a:ext uri="{FF2B5EF4-FFF2-40B4-BE49-F238E27FC236}">
                  <a16:creationId xmlns:a16="http://schemas.microsoft.com/office/drawing/2014/main" id="{9BC2125B-AF0E-4411-AFA7-3F79B873BFBA}"/>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33" name="Freeform 54">
              <a:extLst>
                <a:ext uri="{FF2B5EF4-FFF2-40B4-BE49-F238E27FC236}">
                  <a16:creationId xmlns:a16="http://schemas.microsoft.com/office/drawing/2014/main" id="{1E5BE33C-9675-423A-802C-0A789DB1851B}"/>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34" name="Freeform 55">
              <a:extLst>
                <a:ext uri="{FF2B5EF4-FFF2-40B4-BE49-F238E27FC236}">
                  <a16:creationId xmlns:a16="http://schemas.microsoft.com/office/drawing/2014/main" id="{FB04A8AC-9DA2-4FB3-985A-DD8E6439135C}"/>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35" name="Freeform 56">
              <a:extLst>
                <a:ext uri="{FF2B5EF4-FFF2-40B4-BE49-F238E27FC236}">
                  <a16:creationId xmlns:a16="http://schemas.microsoft.com/office/drawing/2014/main" id="{F365BB87-C861-4F40-A844-477BAA1EAA5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36" name="Freeform 57">
              <a:extLst>
                <a:ext uri="{FF2B5EF4-FFF2-40B4-BE49-F238E27FC236}">
                  <a16:creationId xmlns:a16="http://schemas.microsoft.com/office/drawing/2014/main" id="{8B7E2806-AAFA-45B5-B801-55C79A927799}"/>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37" name="Freeform 58">
              <a:extLst>
                <a:ext uri="{FF2B5EF4-FFF2-40B4-BE49-F238E27FC236}">
                  <a16:creationId xmlns:a16="http://schemas.microsoft.com/office/drawing/2014/main" id="{7A49B80F-B4C0-4F31-9238-8123D3E20D16}"/>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38" name="Freeform 59">
              <a:extLst>
                <a:ext uri="{FF2B5EF4-FFF2-40B4-BE49-F238E27FC236}">
                  <a16:creationId xmlns:a16="http://schemas.microsoft.com/office/drawing/2014/main" id="{9C60C45F-865F-4118-A4B0-174C696B472F}"/>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39" name="Freeform 60">
              <a:extLst>
                <a:ext uri="{FF2B5EF4-FFF2-40B4-BE49-F238E27FC236}">
                  <a16:creationId xmlns:a16="http://schemas.microsoft.com/office/drawing/2014/main" id="{15FBF980-B96C-472B-A46B-A731CA164E92}"/>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40" name="Freeform 61">
              <a:extLst>
                <a:ext uri="{FF2B5EF4-FFF2-40B4-BE49-F238E27FC236}">
                  <a16:creationId xmlns:a16="http://schemas.microsoft.com/office/drawing/2014/main" id="{64F1DD18-05EE-4F9F-9E6B-E03C4C500F21}"/>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41" name="Freeform 62">
              <a:extLst>
                <a:ext uri="{FF2B5EF4-FFF2-40B4-BE49-F238E27FC236}">
                  <a16:creationId xmlns:a16="http://schemas.microsoft.com/office/drawing/2014/main" id="{6051CC00-BFF2-4334-9855-62AD588546F7}"/>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42" name="Freeform 63">
              <a:extLst>
                <a:ext uri="{FF2B5EF4-FFF2-40B4-BE49-F238E27FC236}">
                  <a16:creationId xmlns:a16="http://schemas.microsoft.com/office/drawing/2014/main" id="{905DD261-B224-46ED-8CEE-E8D180BA4B72}"/>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43" name="Freeform 64">
              <a:extLst>
                <a:ext uri="{FF2B5EF4-FFF2-40B4-BE49-F238E27FC236}">
                  <a16:creationId xmlns:a16="http://schemas.microsoft.com/office/drawing/2014/main" id="{A23129DF-0296-4CA9-9723-124682F0A70E}"/>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44" name="Freeform 65">
              <a:extLst>
                <a:ext uri="{FF2B5EF4-FFF2-40B4-BE49-F238E27FC236}">
                  <a16:creationId xmlns:a16="http://schemas.microsoft.com/office/drawing/2014/main" id="{A2A2BF8E-DA3A-4AC0-B7EB-7CAABFC9E699}"/>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45" name="Freeform 66">
              <a:extLst>
                <a:ext uri="{FF2B5EF4-FFF2-40B4-BE49-F238E27FC236}">
                  <a16:creationId xmlns:a16="http://schemas.microsoft.com/office/drawing/2014/main" id="{BEBFC1A4-92B9-418F-A0A9-2E210A37BCFF}"/>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46" name="Freeform 67">
              <a:extLst>
                <a:ext uri="{FF2B5EF4-FFF2-40B4-BE49-F238E27FC236}">
                  <a16:creationId xmlns:a16="http://schemas.microsoft.com/office/drawing/2014/main" id="{A28B9FD0-8354-4DD6-856A-157C5F8768EB}"/>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47" name="Freeform 68">
              <a:extLst>
                <a:ext uri="{FF2B5EF4-FFF2-40B4-BE49-F238E27FC236}">
                  <a16:creationId xmlns:a16="http://schemas.microsoft.com/office/drawing/2014/main" id="{83D3DEEE-A610-48BE-BADD-6BA188B5B86D}"/>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48" name="Freeform 69">
              <a:extLst>
                <a:ext uri="{FF2B5EF4-FFF2-40B4-BE49-F238E27FC236}">
                  <a16:creationId xmlns:a16="http://schemas.microsoft.com/office/drawing/2014/main" id="{463C7ADB-C654-4D24-9055-0B6003A770A3}"/>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sp>
          <p:nvSpPr>
            <p:cNvPr id="349" name="Freeform 70">
              <a:extLst>
                <a:ext uri="{FF2B5EF4-FFF2-40B4-BE49-F238E27FC236}">
                  <a16:creationId xmlns:a16="http://schemas.microsoft.com/office/drawing/2014/main" id="{40CF3793-E792-4DB3-8064-4B43F4706A3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prstClr val="white"/>
                </a:solidFill>
                <a:effectLst/>
                <a:uLnTx/>
                <a:uFillTx/>
              </a:endParaRPr>
            </a:p>
          </p:txBody>
        </p:sp>
      </p:grpSp>
      <p:grpSp>
        <p:nvGrpSpPr>
          <p:cNvPr id="79" name="Group 4">
            <a:extLst>
              <a:ext uri="{FF2B5EF4-FFF2-40B4-BE49-F238E27FC236}">
                <a16:creationId xmlns:a16="http://schemas.microsoft.com/office/drawing/2014/main" id="{768238BA-550A-4980-A0B6-2E1F5D628690}"/>
              </a:ext>
            </a:extLst>
          </p:cNvPr>
          <p:cNvGrpSpPr>
            <a:grpSpLocks noChangeAspect="1"/>
          </p:cNvGrpSpPr>
          <p:nvPr userDrawn="1"/>
        </p:nvGrpSpPr>
        <p:grpSpPr bwMode="auto">
          <a:xfrm>
            <a:off x="7769544" y="3925491"/>
            <a:ext cx="918684" cy="1076325"/>
            <a:chOff x="6529" y="3125"/>
            <a:chExt cx="772" cy="904"/>
          </a:xfrm>
        </p:grpSpPr>
        <p:sp>
          <p:nvSpPr>
            <p:cNvPr id="80" name="Freeform 5">
              <a:extLst>
                <a:ext uri="{FF2B5EF4-FFF2-40B4-BE49-F238E27FC236}">
                  <a16:creationId xmlns:a16="http://schemas.microsoft.com/office/drawing/2014/main" id="{9C29251F-BF6B-44D8-9162-43831E6E1E56}"/>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rgbClr val="FFE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srgbClr val="2E2E38"/>
                </a:solidFill>
                <a:effectLst/>
                <a:uLnTx/>
                <a:uFillTx/>
              </a:endParaRPr>
            </a:p>
          </p:txBody>
        </p:sp>
        <p:sp>
          <p:nvSpPr>
            <p:cNvPr id="81" name="Freeform 6">
              <a:extLst>
                <a:ext uri="{FF2B5EF4-FFF2-40B4-BE49-F238E27FC236}">
                  <a16:creationId xmlns:a16="http://schemas.microsoft.com/office/drawing/2014/main" id="{F67A662E-FDC7-4B47-AA35-FDA30DAEA9F9}"/>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685434" eaLnBrk="1" fontAlgn="auto" latinLnBrk="0" hangingPunct="1">
                <a:lnSpc>
                  <a:spcPct val="100000"/>
                </a:lnSpc>
                <a:spcBef>
                  <a:spcPts val="0"/>
                </a:spcBef>
                <a:spcAft>
                  <a:spcPts val="0"/>
                </a:spcAft>
                <a:buClrTx/>
                <a:buSzTx/>
                <a:buFontTx/>
                <a:buNone/>
                <a:tabLst/>
                <a:defRPr/>
              </a:pPr>
              <a:endParaRPr kumimoji="0" lang="en-IN" sz="1349" b="0" i="0" u="none" strike="noStrike" kern="0" cap="none" spc="0" normalizeH="0" baseline="0" noProof="0">
                <a:ln>
                  <a:noFill/>
                </a:ln>
                <a:solidFill>
                  <a:srgbClr val="2E2E38"/>
                </a:solidFill>
                <a:effectLst/>
                <a:uLnTx/>
                <a:uFillTx/>
              </a:endParaRPr>
            </a:p>
          </p:txBody>
        </p:sp>
      </p:grpSp>
    </p:spTree>
    <p:extLst>
      <p:ext uri="{BB962C8B-B14F-4D97-AF65-F5344CB8AC3E}">
        <p14:creationId xmlns:p14="http://schemas.microsoft.com/office/powerpoint/2010/main" val="1440340497"/>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tandard slide - bullets">
    <p:spTree>
      <p:nvGrpSpPr>
        <p:cNvPr id="1" name=""/>
        <p:cNvGrpSpPr/>
        <p:nvPr/>
      </p:nvGrpSpPr>
      <p:grpSpPr>
        <a:xfrm>
          <a:off x="0" y="0"/>
          <a:ext cx="0" cy="0"/>
          <a:chOff x="0" y="0"/>
          <a:chExt cx="0" cy="0"/>
        </a:xfrm>
      </p:grpSpPr>
      <p:sp>
        <p:nvSpPr>
          <p:cNvPr id="2" name="Title 1"/>
          <p:cNvSpPr>
            <a:spLocks noGrp="1"/>
          </p:cNvSpPr>
          <p:nvPr>
            <p:ph type="title"/>
          </p:nvPr>
        </p:nvSpPr>
        <p:spPr>
          <a:xfrm>
            <a:off x="457201" y="220650"/>
            <a:ext cx="8229600" cy="442800"/>
          </a:xfrm>
        </p:spPr>
        <p:txBody>
          <a:bodyPr/>
          <a:lstStyle>
            <a:lvl1pPr>
              <a:defRPr sz="1799">
                <a:solidFill>
                  <a:schemeClr val="bg1"/>
                </a:solidFill>
              </a:defRPr>
            </a:lvl1pPr>
          </a:lstStyle>
          <a:p>
            <a:r>
              <a:rPr lang="en-US"/>
              <a:t>Click to edit Master title style</a:t>
            </a:r>
            <a:endParaRPr lang="en-GB"/>
          </a:p>
        </p:txBody>
      </p:sp>
      <p:sp>
        <p:nvSpPr>
          <p:cNvPr id="12" name="Line 10">
            <a:extLst>
              <a:ext uri="{FF2B5EF4-FFF2-40B4-BE49-F238E27FC236}">
                <a16:creationId xmlns:a16="http://schemas.microsoft.com/office/drawing/2014/main" id="{DA9741B6-D337-4A18-8ECB-FB21A6953E44}"/>
              </a:ext>
            </a:extLst>
          </p:cNvPr>
          <p:cNvSpPr>
            <a:spLocks noChangeShapeType="1"/>
          </p:cNvSpPr>
          <p:nvPr userDrawn="1"/>
        </p:nvSpPr>
        <p:spPr bwMode="auto">
          <a:xfrm>
            <a:off x="457200" y="680813"/>
            <a:ext cx="8230713"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49" noProof="0">
              <a:solidFill>
                <a:schemeClr val="bg1"/>
              </a:solidFill>
            </a:endParaRPr>
          </a:p>
        </p:txBody>
      </p:sp>
      <p:sp>
        <p:nvSpPr>
          <p:cNvPr id="8" name="Text Placeholder 2">
            <a:extLst>
              <a:ext uri="{FF2B5EF4-FFF2-40B4-BE49-F238E27FC236}">
                <a16:creationId xmlns:a16="http://schemas.microsoft.com/office/drawing/2014/main" id="{90356C28-34FC-48BD-943E-82B485EB0C49}"/>
              </a:ext>
            </a:extLst>
          </p:cNvPr>
          <p:cNvSpPr>
            <a:spLocks noGrp="1"/>
          </p:cNvSpPr>
          <p:nvPr>
            <p:ph idx="1"/>
          </p:nvPr>
        </p:nvSpPr>
        <p:spPr>
          <a:xfrm>
            <a:off x="457201" y="853440"/>
            <a:ext cx="8229600" cy="3770948"/>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10"/>
          </p:nvPr>
        </p:nvSpPr>
        <p:spPr>
          <a:xfrm>
            <a:off x="2007539" y="4853433"/>
            <a:ext cx="2313370" cy="135000"/>
          </a:xfrm>
          <a:prstGeom prst="rect">
            <a:avLst/>
          </a:prstGeom>
        </p:spPr>
        <p:txBody>
          <a:bodyPr/>
          <a:lstStyle/>
          <a:p>
            <a:r>
              <a:rPr lang="en-IN"/>
              <a:t>Presentation title</a:t>
            </a:r>
          </a:p>
        </p:txBody>
      </p:sp>
    </p:spTree>
    <p:extLst>
      <p:ext uri="{BB962C8B-B14F-4D97-AF65-F5344CB8AC3E}">
        <p14:creationId xmlns:p14="http://schemas.microsoft.com/office/powerpoint/2010/main" val="42500096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457201" y="220650"/>
            <a:ext cx="8229600" cy="442800"/>
          </a:xfrm>
        </p:spPr>
        <p:txBody>
          <a:bodyPr/>
          <a:lstStyle>
            <a:lvl1pPr>
              <a:defRPr>
                <a:solidFill>
                  <a:schemeClr val="bg1"/>
                </a:solidFill>
              </a:defRPr>
            </a:lvl1pPr>
          </a:lstStyle>
          <a:p>
            <a:r>
              <a:rPr lang="en-US"/>
              <a:t>Click to edit Master title style</a:t>
            </a:r>
            <a:endParaRPr lang="en-GB"/>
          </a:p>
        </p:txBody>
      </p:sp>
      <p:sp>
        <p:nvSpPr>
          <p:cNvPr id="3" name="Content Placeholder 2"/>
          <p:cNvSpPr>
            <a:spLocks noGrp="1"/>
          </p:cNvSpPr>
          <p:nvPr>
            <p:ph idx="1"/>
          </p:nvPr>
        </p:nvSpPr>
        <p:spPr>
          <a:xfrm>
            <a:off x="457200" y="853440"/>
            <a:ext cx="8230713" cy="3770948"/>
          </a:xfrm>
        </p:spPr>
        <p:txBody>
          <a:bodyPr/>
          <a:lstStyle>
            <a:lvl1pPr marL="0" indent="0">
              <a:spcBef>
                <a:spcPts val="0"/>
              </a:spcBef>
              <a:buNone/>
              <a:defRPr>
                <a:solidFill>
                  <a:schemeClr val="bg1"/>
                </a:solidFill>
              </a:defRPr>
            </a:lvl1pPr>
            <a:lvl2pPr marL="0" indent="0">
              <a:spcBef>
                <a:spcPts val="0"/>
              </a:spcBef>
              <a:buNone/>
              <a:defRPr sz="1349">
                <a:solidFill>
                  <a:schemeClr val="bg1"/>
                </a:solidFill>
              </a:defRPr>
            </a:lvl2pPr>
            <a:lvl3pPr marL="0" indent="0">
              <a:spcBef>
                <a:spcPts val="0"/>
              </a:spcBef>
              <a:buNone/>
              <a:defRPr sz="1199">
                <a:solidFill>
                  <a:schemeClr val="bg1"/>
                </a:solidFill>
              </a:defRPr>
            </a:lvl3pPr>
            <a:lvl4pPr marL="0" indent="0">
              <a:spcBef>
                <a:spcPts val="0"/>
              </a:spcBef>
              <a:buNone/>
              <a:defRPr sz="1049">
                <a:solidFill>
                  <a:schemeClr val="bg1"/>
                </a:solidFill>
              </a:defRPr>
            </a:lvl4pPr>
            <a:lvl5pPr marL="0" indent="0">
              <a:spcBef>
                <a:spcPts val="0"/>
              </a:spcBef>
              <a:buNone/>
              <a:defRPr sz="9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9" name="Line 10">
            <a:extLst>
              <a:ext uri="{FF2B5EF4-FFF2-40B4-BE49-F238E27FC236}">
                <a16:creationId xmlns:a16="http://schemas.microsoft.com/office/drawing/2014/main" id="{CF130104-FAF2-4309-9701-573F37743137}"/>
              </a:ext>
            </a:extLst>
          </p:cNvPr>
          <p:cNvSpPr>
            <a:spLocks noChangeShapeType="1"/>
          </p:cNvSpPr>
          <p:nvPr userDrawn="1"/>
        </p:nvSpPr>
        <p:spPr bwMode="auto">
          <a:xfrm>
            <a:off x="457200" y="680813"/>
            <a:ext cx="8230713"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49" noProof="0">
              <a:solidFill>
                <a:schemeClr val="bg1"/>
              </a:solidFill>
            </a:endParaRPr>
          </a:p>
        </p:txBody>
      </p:sp>
      <p:sp>
        <p:nvSpPr>
          <p:cNvPr id="7" name="Footer Placeholder 6"/>
          <p:cNvSpPr>
            <a:spLocks noGrp="1"/>
          </p:cNvSpPr>
          <p:nvPr>
            <p:ph type="ftr" sz="quarter" idx="10"/>
          </p:nvPr>
        </p:nvSpPr>
        <p:spPr>
          <a:xfrm>
            <a:off x="2007539" y="4853433"/>
            <a:ext cx="2313370" cy="135000"/>
          </a:xfrm>
          <a:prstGeom prst="rect">
            <a:avLst/>
          </a:prstGeom>
        </p:spPr>
        <p:txBody>
          <a:bodyPr/>
          <a:lstStyle/>
          <a:p>
            <a:r>
              <a:rPr lang="en-IN"/>
              <a:t>Presentation title</a:t>
            </a:r>
          </a:p>
        </p:txBody>
      </p:sp>
    </p:spTree>
    <p:extLst>
      <p:ext uri="{BB962C8B-B14F-4D97-AF65-F5344CB8AC3E}">
        <p14:creationId xmlns:p14="http://schemas.microsoft.com/office/powerpoint/2010/main" val="721083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1" y="220650"/>
            <a:ext cx="8229600" cy="442800"/>
          </a:xfrm>
        </p:spPr>
        <p:txBody>
          <a:bodyPr/>
          <a:lstStyle>
            <a:lvl1pPr>
              <a:defRPr sz="1799">
                <a:solidFill>
                  <a:schemeClr val="bg1"/>
                </a:solidFill>
              </a:defRPr>
            </a:lvl1pPr>
          </a:lstStyle>
          <a:p>
            <a:r>
              <a:rPr lang="en-US"/>
              <a:t>Standard slide</a:t>
            </a:r>
            <a:endParaRPr lang="en-GB"/>
          </a:p>
        </p:txBody>
      </p:sp>
      <p:sp>
        <p:nvSpPr>
          <p:cNvPr id="80" name="Line 10">
            <a:extLst>
              <a:ext uri="{FF2B5EF4-FFF2-40B4-BE49-F238E27FC236}">
                <a16:creationId xmlns:a16="http://schemas.microsoft.com/office/drawing/2014/main" id="{EF8E9275-C0E0-4ABA-8699-73E5E292EC85}"/>
              </a:ext>
            </a:extLst>
          </p:cNvPr>
          <p:cNvSpPr>
            <a:spLocks noChangeShapeType="1"/>
          </p:cNvSpPr>
          <p:nvPr userDrawn="1"/>
        </p:nvSpPr>
        <p:spPr bwMode="auto">
          <a:xfrm>
            <a:off x="457200" y="680813"/>
            <a:ext cx="8230713"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49" noProof="0">
              <a:solidFill>
                <a:schemeClr val="bg1"/>
              </a:solidFill>
            </a:endParaRPr>
          </a:p>
        </p:txBody>
      </p:sp>
      <p:sp>
        <p:nvSpPr>
          <p:cNvPr id="6" name="Footer Placeholder 5"/>
          <p:cNvSpPr>
            <a:spLocks noGrp="1"/>
          </p:cNvSpPr>
          <p:nvPr>
            <p:ph type="ftr" sz="quarter" idx="10"/>
          </p:nvPr>
        </p:nvSpPr>
        <p:spPr>
          <a:xfrm>
            <a:off x="2007539" y="4853433"/>
            <a:ext cx="2313370" cy="135000"/>
          </a:xfrm>
          <a:prstGeom prst="rect">
            <a:avLst/>
          </a:prstGeom>
        </p:spPr>
        <p:txBody>
          <a:bodyPr/>
          <a:lstStyle/>
          <a:p>
            <a:r>
              <a:rPr lang="en-IN"/>
              <a:t>Presentation title</a:t>
            </a:r>
          </a:p>
        </p:txBody>
      </p:sp>
    </p:spTree>
    <p:extLst>
      <p:ext uri="{BB962C8B-B14F-4D97-AF65-F5344CB8AC3E}">
        <p14:creationId xmlns:p14="http://schemas.microsoft.com/office/powerpoint/2010/main" val="23773013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lide - picture on righ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6146139" y="1"/>
            <a:ext cx="2997862" cy="4617078"/>
          </a:xfrm>
        </p:spPr>
        <p:txBody>
          <a:bodyPr/>
          <a:lstStyle/>
          <a:p>
            <a:endParaRPr lang="en-IN"/>
          </a:p>
        </p:txBody>
      </p:sp>
      <p:sp>
        <p:nvSpPr>
          <p:cNvPr id="2" name="Title 1"/>
          <p:cNvSpPr>
            <a:spLocks noGrp="1"/>
          </p:cNvSpPr>
          <p:nvPr>
            <p:ph type="title"/>
          </p:nvPr>
        </p:nvSpPr>
        <p:spPr>
          <a:xfrm>
            <a:off x="457201" y="220650"/>
            <a:ext cx="5580410" cy="442800"/>
          </a:xfrm>
        </p:spPr>
        <p:txBody>
          <a:bodyPr/>
          <a:lstStyle>
            <a:lvl1pPr>
              <a:defRPr sz="1799">
                <a:solidFill>
                  <a:schemeClr val="bg1"/>
                </a:solidFill>
              </a:defRPr>
            </a:lvl1pPr>
          </a:lstStyle>
          <a:p>
            <a:r>
              <a:rPr lang="en-US"/>
              <a:t>Click to edit Master title style</a:t>
            </a:r>
            <a:endParaRPr lang="en-GB"/>
          </a:p>
        </p:txBody>
      </p:sp>
      <p:sp>
        <p:nvSpPr>
          <p:cNvPr id="3" name="Content Placeholder 2"/>
          <p:cNvSpPr>
            <a:spLocks noGrp="1"/>
          </p:cNvSpPr>
          <p:nvPr>
            <p:ph idx="1" hasCustomPrompt="1"/>
          </p:nvPr>
        </p:nvSpPr>
        <p:spPr>
          <a:xfrm>
            <a:off x="457200" y="853441"/>
            <a:ext cx="5471882" cy="655320"/>
          </a:xfrm>
        </p:spPr>
        <p:txBody>
          <a:bodyPr/>
          <a:lstStyle>
            <a:lvl1pPr marL="0" indent="0">
              <a:buNone/>
              <a:defRPr sz="1349">
                <a:solidFill>
                  <a:schemeClr val="bg1"/>
                </a:solidFill>
              </a:defRPr>
            </a:lvl1pPr>
            <a:lvl2pPr marL="267319" indent="0">
              <a:buNone/>
              <a:defRPr sz="1349">
                <a:solidFill>
                  <a:schemeClr val="bg1"/>
                </a:solidFill>
              </a:defRPr>
            </a:lvl2pPr>
            <a:lvl3pPr marL="534639" indent="0">
              <a:buNone/>
              <a:defRPr sz="1199">
                <a:solidFill>
                  <a:schemeClr val="bg1"/>
                </a:solidFill>
              </a:defRPr>
            </a:lvl3pPr>
            <a:lvl4pPr marL="801958" indent="0">
              <a:buNone/>
              <a:defRPr sz="1049">
                <a:solidFill>
                  <a:schemeClr val="bg1"/>
                </a:solidFill>
              </a:defRPr>
            </a:lvl4pPr>
            <a:lvl5pPr marL="1069277" indent="0">
              <a:buNone/>
              <a:defRPr sz="900">
                <a:solidFill>
                  <a:schemeClr val="bg1"/>
                </a:solidFill>
              </a:defRPr>
            </a:lvl5pPr>
          </a:lstStyle>
          <a:p>
            <a:pPr lvl="0"/>
            <a:r>
              <a:rPr lang="en-US"/>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457201" y="1733551"/>
            <a:ext cx="2683690" cy="2883528"/>
          </a:xfrm>
        </p:spPr>
        <p:txBody>
          <a:bodyPr numCol="1"/>
          <a:lstStyle>
            <a:lvl1pPr marL="0" indent="0">
              <a:buNone/>
              <a:defRPr sz="1049">
                <a:solidFill>
                  <a:schemeClr val="bg1"/>
                </a:solidFill>
              </a:defRPr>
            </a:lvl1pPr>
            <a:lvl2pPr marL="267319" indent="0">
              <a:buNone/>
              <a:defRPr sz="1349">
                <a:solidFill>
                  <a:schemeClr val="bg1"/>
                </a:solidFill>
              </a:defRPr>
            </a:lvl2pPr>
            <a:lvl3pPr marL="534639" indent="0">
              <a:buNone/>
              <a:defRPr sz="1199">
                <a:solidFill>
                  <a:schemeClr val="bg1"/>
                </a:solidFill>
              </a:defRPr>
            </a:lvl3pPr>
            <a:lvl4pPr marL="801958" indent="0">
              <a:buNone/>
              <a:defRPr sz="1049">
                <a:solidFill>
                  <a:schemeClr val="bg1"/>
                </a:solidFill>
              </a:defRPr>
            </a:lvl4pPr>
            <a:lvl5pPr marL="1069277" indent="0">
              <a:buNone/>
              <a:defRPr sz="900">
                <a:solidFill>
                  <a:schemeClr val="bg1"/>
                </a:solidFill>
              </a:defRPr>
            </a:lvl5pPr>
          </a:lstStyle>
          <a:p>
            <a:pPr lvl="0"/>
            <a:r>
              <a:rPr lang="en-US"/>
              <a:t>Text</a:t>
            </a:r>
          </a:p>
        </p:txBody>
      </p:sp>
      <p:sp>
        <p:nvSpPr>
          <p:cNvPr id="12" name="Content Placeholder 2">
            <a:extLst>
              <a:ext uri="{FF2B5EF4-FFF2-40B4-BE49-F238E27FC236}">
                <a16:creationId xmlns:a16="http://schemas.microsoft.com/office/drawing/2014/main" id="{0C7BD71A-882B-40FB-A05F-48ECC69FF73D}"/>
              </a:ext>
            </a:extLst>
          </p:cNvPr>
          <p:cNvSpPr>
            <a:spLocks noGrp="1"/>
          </p:cNvSpPr>
          <p:nvPr>
            <p:ph idx="12" hasCustomPrompt="1"/>
          </p:nvPr>
        </p:nvSpPr>
        <p:spPr>
          <a:xfrm>
            <a:off x="3245392" y="1733551"/>
            <a:ext cx="2683690" cy="941069"/>
          </a:xfrm>
        </p:spPr>
        <p:txBody>
          <a:bodyPr numCol="1"/>
          <a:lstStyle>
            <a:lvl1pPr marL="0" indent="0">
              <a:buNone/>
              <a:defRPr sz="1049">
                <a:solidFill>
                  <a:schemeClr val="bg1"/>
                </a:solidFill>
              </a:defRPr>
            </a:lvl1pPr>
            <a:lvl2pPr marL="267319" indent="0">
              <a:buNone/>
              <a:defRPr sz="1349">
                <a:solidFill>
                  <a:schemeClr val="bg1"/>
                </a:solidFill>
              </a:defRPr>
            </a:lvl2pPr>
            <a:lvl3pPr marL="534639" indent="0">
              <a:buNone/>
              <a:defRPr sz="1199">
                <a:solidFill>
                  <a:schemeClr val="bg1"/>
                </a:solidFill>
              </a:defRPr>
            </a:lvl3pPr>
            <a:lvl4pPr marL="801958" indent="0">
              <a:buNone/>
              <a:defRPr sz="1049">
                <a:solidFill>
                  <a:schemeClr val="bg1"/>
                </a:solidFill>
              </a:defRPr>
            </a:lvl4pPr>
            <a:lvl5pPr marL="1069277" indent="0">
              <a:buNone/>
              <a:defRPr sz="900">
                <a:solidFill>
                  <a:schemeClr val="bg1"/>
                </a:solidFill>
              </a:defRPr>
            </a:lvl5pPr>
          </a:lstStyle>
          <a:p>
            <a:pPr lvl="0"/>
            <a:r>
              <a:rPr lang="en-US"/>
              <a:t>Text</a:t>
            </a:r>
          </a:p>
        </p:txBody>
      </p:sp>
      <p:sp>
        <p:nvSpPr>
          <p:cNvPr id="14" name="Content Placeholder 2">
            <a:extLst>
              <a:ext uri="{FF2B5EF4-FFF2-40B4-BE49-F238E27FC236}">
                <a16:creationId xmlns:a16="http://schemas.microsoft.com/office/drawing/2014/main" id="{D87D58C8-1517-42AA-8B2A-E449A3F6F028}"/>
              </a:ext>
            </a:extLst>
          </p:cNvPr>
          <p:cNvSpPr>
            <a:spLocks noGrp="1"/>
          </p:cNvSpPr>
          <p:nvPr>
            <p:ph idx="13" hasCustomPrompt="1"/>
          </p:nvPr>
        </p:nvSpPr>
        <p:spPr>
          <a:xfrm>
            <a:off x="3245392" y="3177541"/>
            <a:ext cx="2683690" cy="1458120"/>
          </a:xfrm>
        </p:spPr>
        <p:txBody>
          <a:bodyPr numCol="1"/>
          <a:lstStyle>
            <a:lvl1pPr marL="0" indent="0">
              <a:buNone/>
              <a:defRPr sz="1349">
                <a:solidFill>
                  <a:schemeClr val="bg1"/>
                </a:solidFill>
                <a:latin typeface="Georgia" panose="02040502050405020303" pitchFamily="18" charset="0"/>
              </a:defRPr>
            </a:lvl1pPr>
            <a:lvl2pPr marL="267319" indent="0">
              <a:buNone/>
              <a:defRPr sz="1349">
                <a:solidFill>
                  <a:schemeClr val="bg1"/>
                </a:solidFill>
              </a:defRPr>
            </a:lvl2pPr>
            <a:lvl3pPr marL="534639" indent="0">
              <a:buNone/>
              <a:defRPr sz="1199">
                <a:solidFill>
                  <a:schemeClr val="bg1"/>
                </a:solidFill>
              </a:defRPr>
            </a:lvl3pPr>
            <a:lvl4pPr marL="801958" indent="0">
              <a:buNone/>
              <a:defRPr sz="1049">
                <a:solidFill>
                  <a:schemeClr val="bg1"/>
                </a:solidFill>
              </a:defRPr>
            </a:lvl4pPr>
            <a:lvl5pPr marL="1069277" indent="0">
              <a:buNone/>
              <a:defRPr sz="900">
                <a:solidFill>
                  <a:schemeClr val="bg1"/>
                </a:solidFill>
              </a:defRPr>
            </a:lvl5pPr>
          </a:lstStyle>
          <a:p>
            <a:pPr lvl="0"/>
            <a:r>
              <a:rPr lang="en-US"/>
              <a:t>Quote</a:t>
            </a:r>
          </a:p>
        </p:txBody>
      </p:sp>
      <p:sp>
        <p:nvSpPr>
          <p:cNvPr id="23" name="Line 10">
            <a:extLst>
              <a:ext uri="{FF2B5EF4-FFF2-40B4-BE49-F238E27FC236}">
                <a16:creationId xmlns:a16="http://schemas.microsoft.com/office/drawing/2014/main" id="{E820DC59-E206-4DC0-9012-584F8EBAF730}"/>
              </a:ext>
            </a:extLst>
          </p:cNvPr>
          <p:cNvSpPr>
            <a:spLocks noChangeShapeType="1"/>
          </p:cNvSpPr>
          <p:nvPr userDrawn="1"/>
        </p:nvSpPr>
        <p:spPr bwMode="auto">
          <a:xfrm>
            <a:off x="457200" y="680813"/>
            <a:ext cx="5789875"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49" noProof="0">
              <a:solidFill>
                <a:schemeClr val="bg1"/>
              </a:solidFill>
            </a:endParaRPr>
          </a:p>
        </p:txBody>
      </p:sp>
      <p:sp>
        <p:nvSpPr>
          <p:cNvPr id="8" name="Footer Placeholder 7"/>
          <p:cNvSpPr>
            <a:spLocks noGrp="1"/>
          </p:cNvSpPr>
          <p:nvPr>
            <p:ph type="ftr" sz="quarter" idx="14"/>
          </p:nvPr>
        </p:nvSpPr>
        <p:spPr>
          <a:xfrm>
            <a:off x="2007539" y="4853433"/>
            <a:ext cx="2313370" cy="135000"/>
          </a:xfrm>
          <a:prstGeom prst="rect">
            <a:avLst/>
          </a:prstGeom>
        </p:spPr>
        <p:txBody>
          <a:bodyPr/>
          <a:lstStyle/>
          <a:p>
            <a:r>
              <a:rPr lang="en-IN"/>
              <a:t>Presentation title</a:t>
            </a:r>
          </a:p>
        </p:txBody>
      </p:sp>
    </p:spTree>
    <p:extLst>
      <p:ext uri="{BB962C8B-B14F-4D97-AF65-F5344CB8AC3E}">
        <p14:creationId xmlns:p14="http://schemas.microsoft.com/office/powerpoint/2010/main" val="4037485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lide - picture on lef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80593A0-4211-460E-B6CF-FE2D9CE6D9CB}"/>
              </a:ext>
            </a:extLst>
          </p:cNvPr>
          <p:cNvSpPr>
            <a:spLocks noGrp="1"/>
          </p:cNvSpPr>
          <p:nvPr>
            <p:ph type="pic" sz="quarter" idx="10"/>
          </p:nvPr>
        </p:nvSpPr>
        <p:spPr>
          <a:xfrm>
            <a:off x="0" y="1"/>
            <a:ext cx="1787414" cy="5143499"/>
          </a:xfrm>
        </p:spPr>
        <p:txBody>
          <a:bodyPr/>
          <a:lstStyle/>
          <a:p>
            <a:endParaRPr lang="en-IN"/>
          </a:p>
        </p:txBody>
      </p:sp>
      <p:sp>
        <p:nvSpPr>
          <p:cNvPr id="2" name="Title 1"/>
          <p:cNvSpPr>
            <a:spLocks noGrp="1"/>
          </p:cNvSpPr>
          <p:nvPr>
            <p:ph type="title"/>
          </p:nvPr>
        </p:nvSpPr>
        <p:spPr>
          <a:xfrm>
            <a:off x="2020418" y="220650"/>
            <a:ext cx="6665528" cy="442800"/>
          </a:xfrm>
        </p:spPr>
        <p:txBody>
          <a:bodyPr/>
          <a:lstStyle>
            <a:lvl1pPr>
              <a:defRPr sz="1799">
                <a:solidFill>
                  <a:schemeClr val="bg1"/>
                </a:solidFill>
              </a:defRPr>
            </a:lvl1pPr>
          </a:lstStyle>
          <a:p>
            <a:r>
              <a:rPr lang="en-US"/>
              <a:t>Click to edit Master title style</a:t>
            </a:r>
            <a:endParaRPr lang="en-GB"/>
          </a:p>
        </p:txBody>
      </p:sp>
      <p:sp>
        <p:nvSpPr>
          <p:cNvPr id="3" name="Content Placeholder 2"/>
          <p:cNvSpPr>
            <a:spLocks noGrp="1"/>
          </p:cNvSpPr>
          <p:nvPr>
            <p:ph idx="1" hasCustomPrompt="1"/>
          </p:nvPr>
        </p:nvSpPr>
        <p:spPr>
          <a:xfrm>
            <a:off x="2020417" y="853441"/>
            <a:ext cx="2056091" cy="3763638"/>
          </a:xfrm>
        </p:spPr>
        <p:txBody>
          <a:bodyPr/>
          <a:lstStyle>
            <a:lvl1pPr marL="0" indent="0">
              <a:buNone/>
              <a:defRPr sz="1349">
                <a:solidFill>
                  <a:schemeClr val="bg1"/>
                </a:solidFill>
              </a:defRPr>
            </a:lvl1pPr>
            <a:lvl2pPr marL="267319" indent="0">
              <a:buNone/>
              <a:defRPr sz="1349">
                <a:solidFill>
                  <a:schemeClr val="bg1"/>
                </a:solidFill>
              </a:defRPr>
            </a:lvl2pPr>
            <a:lvl3pPr marL="534639" indent="0">
              <a:buNone/>
              <a:defRPr sz="1199">
                <a:solidFill>
                  <a:schemeClr val="bg1"/>
                </a:solidFill>
              </a:defRPr>
            </a:lvl3pPr>
            <a:lvl4pPr marL="801958" indent="0">
              <a:buNone/>
              <a:defRPr sz="1049">
                <a:solidFill>
                  <a:schemeClr val="bg1"/>
                </a:solidFill>
              </a:defRPr>
            </a:lvl4pPr>
            <a:lvl5pPr marL="1069277" indent="0">
              <a:buNone/>
              <a:defRPr sz="900">
                <a:solidFill>
                  <a:schemeClr val="bg1"/>
                </a:solidFill>
              </a:defRPr>
            </a:lvl5pPr>
          </a:lstStyle>
          <a:p>
            <a:pPr lvl="0"/>
            <a:r>
              <a:rPr lang="en-US"/>
              <a:t>Text</a:t>
            </a:r>
          </a:p>
        </p:txBody>
      </p:sp>
      <p:sp>
        <p:nvSpPr>
          <p:cNvPr id="11" name="Content Placeholder 2">
            <a:extLst>
              <a:ext uri="{FF2B5EF4-FFF2-40B4-BE49-F238E27FC236}">
                <a16:creationId xmlns:a16="http://schemas.microsoft.com/office/drawing/2014/main" id="{578D3272-120F-430D-AFB5-E93227EEEAAF}"/>
              </a:ext>
            </a:extLst>
          </p:cNvPr>
          <p:cNvSpPr>
            <a:spLocks noGrp="1"/>
          </p:cNvSpPr>
          <p:nvPr>
            <p:ph idx="11" hasCustomPrompt="1"/>
          </p:nvPr>
        </p:nvSpPr>
        <p:spPr>
          <a:xfrm>
            <a:off x="4293076" y="853441"/>
            <a:ext cx="2101787" cy="3763638"/>
          </a:xfrm>
        </p:spPr>
        <p:txBody>
          <a:bodyPr numCol="1"/>
          <a:lstStyle>
            <a:lvl1pPr marL="0" indent="0">
              <a:buNone/>
              <a:defRPr sz="1049">
                <a:solidFill>
                  <a:schemeClr val="bg1"/>
                </a:solidFill>
              </a:defRPr>
            </a:lvl1pPr>
            <a:lvl2pPr marL="267319" indent="0">
              <a:buNone/>
              <a:defRPr sz="1349">
                <a:solidFill>
                  <a:schemeClr val="bg1"/>
                </a:solidFill>
              </a:defRPr>
            </a:lvl2pPr>
            <a:lvl3pPr marL="534639" indent="0">
              <a:buNone/>
              <a:defRPr sz="1199">
                <a:solidFill>
                  <a:schemeClr val="bg1"/>
                </a:solidFill>
              </a:defRPr>
            </a:lvl3pPr>
            <a:lvl4pPr marL="801958" indent="0">
              <a:buNone/>
              <a:defRPr sz="1049">
                <a:solidFill>
                  <a:schemeClr val="bg1"/>
                </a:solidFill>
              </a:defRPr>
            </a:lvl4pPr>
            <a:lvl5pPr marL="1069277" indent="0">
              <a:buNone/>
              <a:defRPr sz="900">
                <a:solidFill>
                  <a:schemeClr val="bg1"/>
                </a:solidFill>
              </a:defRPr>
            </a:lvl5pPr>
          </a:lstStyle>
          <a:p>
            <a:pPr lvl="0"/>
            <a:r>
              <a:rPr lang="en-US"/>
              <a:t>Text</a:t>
            </a:r>
          </a:p>
        </p:txBody>
      </p:sp>
      <p:sp>
        <p:nvSpPr>
          <p:cNvPr id="23" name="Content Placeholder 2">
            <a:extLst>
              <a:ext uri="{FF2B5EF4-FFF2-40B4-BE49-F238E27FC236}">
                <a16:creationId xmlns:a16="http://schemas.microsoft.com/office/drawing/2014/main" id="{6FF4A6F8-D9C6-4FEE-9324-5200D308BB1F}"/>
              </a:ext>
            </a:extLst>
          </p:cNvPr>
          <p:cNvSpPr>
            <a:spLocks noGrp="1"/>
          </p:cNvSpPr>
          <p:nvPr userDrawn="1">
            <p:ph idx="12" hasCustomPrompt="1"/>
          </p:nvPr>
        </p:nvSpPr>
        <p:spPr>
          <a:xfrm>
            <a:off x="6611431" y="853441"/>
            <a:ext cx="2075369" cy="2097113"/>
          </a:xfrm>
        </p:spPr>
        <p:txBody>
          <a:bodyPr numCol="1"/>
          <a:lstStyle>
            <a:lvl1pPr marL="0" indent="0">
              <a:buNone/>
              <a:defRPr sz="1049">
                <a:solidFill>
                  <a:schemeClr val="bg1"/>
                </a:solidFill>
              </a:defRPr>
            </a:lvl1pPr>
            <a:lvl2pPr marL="267319" indent="0">
              <a:buNone/>
              <a:defRPr sz="1349">
                <a:solidFill>
                  <a:schemeClr val="bg1"/>
                </a:solidFill>
              </a:defRPr>
            </a:lvl2pPr>
            <a:lvl3pPr marL="534639" indent="0">
              <a:buNone/>
              <a:defRPr sz="1199">
                <a:solidFill>
                  <a:schemeClr val="bg1"/>
                </a:solidFill>
              </a:defRPr>
            </a:lvl3pPr>
            <a:lvl4pPr marL="801958" indent="0">
              <a:buNone/>
              <a:defRPr sz="1049">
                <a:solidFill>
                  <a:schemeClr val="bg1"/>
                </a:solidFill>
              </a:defRPr>
            </a:lvl4pPr>
            <a:lvl5pPr marL="1069277" indent="0">
              <a:buNone/>
              <a:defRPr sz="900">
                <a:solidFill>
                  <a:schemeClr val="bg1"/>
                </a:solidFill>
              </a:defRPr>
            </a:lvl5pPr>
          </a:lstStyle>
          <a:p>
            <a:pPr lvl="0"/>
            <a:r>
              <a:rPr lang="en-US"/>
              <a:t>Text</a:t>
            </a:r>
          </a:p>
        </p:txBody>
      </p:sp>
      <p:sp>
        <p:nvSpPr>
          <p:cNvPr id="19" name="Line 10">
            <a:extLst>
              <a:ext uri="{FF2B5EF4-FFF2-40B4-BE49-F238E27FC236}">
                <a16:creationId xmlns:a16="http://schemas.microsoft.com/office/drawing/2014/main" id="{B63A7CBA-3151-452E-BD2F-D3E65CE1595F}"/>
              </a:ext>
            </a:extLst>
          </p:cNvPr>
          <p:cNvSpPr>
            <a:spLocks noChangeShapeType="1"/>
          </p:cNvSpPr>
          <p:nvPr userDrawn="1"/>
        </p:nvSpPr>
        <p:spPr bwMode="auto">
          <a:xfrm>
            <a:off x="2020418" y="680813"/>
            <a:ext cx="6665528"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49" noProof="0">
              <a:solidFill>
                <a:schemeClr val="bg1"/>
              </a:solidFill>
            </a:endParaRPr>
          </a:p>
        </p:txBody>
      </p:sp>
      <p:sp>
        <p:nvSpPr>
          <p:cNvPr id="8" name="Footer Placeholder 7"/>
          <p:cNvSpPr>
            <a:spLocks noGrp="1"/>
          </p:cNvSpPr>
          <p:nvPr>
            <p:ph type="ftr" sz="quarter" idx="13"/>
          </p:nvPr>
        </p:nvSpPr>
        <p:spPr>
          <a:xfrm>
            <a:off x="2007539" y="4853433"/>
            <a:ext cx="2313370" cy="135000"/>
          </a:xfrm>
          <a:prstGeom prst="rect">
            <a:avLst/>
          </a:prstGeom>
        </p:spPr>
        <p:txBody>
          <a:bodyPr/>
          <a:lstStyle/>
          <a:p>
            <a:r>
              <a:rPr lang="en-IN"/>
              <a:t>Presentation title</a:t>
            </a:r>
          </a:p>
        </p:txBody>
      </p:sp>
    </p:spTree>
    <p:extLst>
      <p:ext uri="{BB962C8B-B14F-4D97-AF65-F5344CB8AC3E}">
        <p14:creationId xmlns:p14="http://schemas.microsoft.com/office/powerpoint/2010/main" val="21883745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a:xfrm>
            <a:off x="457201" y="220650"/>
            <a:ext cx="8229600" cy="443160"/>
          </a:xfrm>
        </p:spPr>
        <p:txBody>
          <a:bodyPr/>
          <a:lstStyle>
            <a:lvl1pPr>
              <a:defRPr>
                <a:solidFill>
                  <a:schemeClr val="bg1"/>
                </a:solidFill>
              </a:defRPr>
            </a:lvl1pPr>
          </a:lstStyle>
          <a:p>
            <a:r>
              <a:rPr lang="en-US"/>
              <a:t>Click to edit Master title style</a:t>
            </a:r>
            <a:endParaRPr lang="en-GB"/>
          </a:p>
        </p:txBody>
      </p:sp>
      <p:sp>
        <p:nvSpPr>
          <p:cNvPr id="3" name="Content Placeholder 2"/>
          <p:cNvSpPr>
            <a:spLocks noGrp="1"/>
          </p:cNvSpPr>
          <p:nvPr>
            <p:ph sz="half" idx="1"/>
          </p:nvPr>
        </p:nvSpPr>
        <p:spPr>
          <a:xfrm>
            <a:off x="457201" y="853439"/>
            <a:ext cx="4038600" cy="3770948"/>
          </a:xfrm>
        </p:spPr>
        <p:txBody>
          <a:bodyPr/>
          <a:lstStyle>
            <a:lvl1pPr>
              <a:defRPr sz="1499">
                <a:solidFill>
                  <a:schemeClr val="bg1"/>
                </a:solidFill>
              </a:defRPr>
            </a:lvl1pPr>
            <a:lvl2pPr>
              <a:defRPr sz="1349">
                <a:solidFill>
                  <a:schemeClr val="bg1"/>
                </a:solidFill>
              </a:defRPr>
            </a:lvl2pPr>
            <a:lvl3pPr>
              <a:defRPr sz="1199">
                <a:solidFill>
                  <a:schemeClr val="bg1"/>
                </a:solidFill>
              </a:defRPr>
            </a:lvl3pPr>
            <a:lvl4pPr>
              <a:defRPr sz="1049">
                <a:solidFill>
                  <a:schemeClr val="bg1"/>
                </a:solidFill>
              </a:defRPr>
            </a:lvl4pPr>
            <a:lvl5pPr>
              <a:defRPr sz="900">
                <a:solidFill>
                  <a:schemeClr val="bg1"/>
                </a:solidFill>
              </a:defRPr>
            </a:lvl5pPr>
            <a:lvl6pPr>
              <a:defRPr sz="1349"/>
            </a:lvl6pPr>
            <a:lvl7pPr>
              <a:defRPr sz="1349"/>
            </a:lvl7pPr>
            <a:lvl8pPr>
              <a:defRPr sz="1349"/>
            </a:lvl8pPr>
            <a:lvl9pPr>
              <a:defRPr sz="134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1" y="853439"/>
            <a:ext cx="4038600" cy="3770948"/>
          </a:xfrm>
        </p:spPr>
        <p:txBody>
          <a:bodyPr/>
          <a:lstStyle>
            <a:lvl1pPr>
              <a:defRPr sz="1499">
                <a:solidFill>
                  <a:schemeClr val="bg1"/>
                </a:solidFill>
              </a:defRPr>
            </a:lvl1pPr>
            <a:lvl2pPr>
              <a:defRPr sz="1349">
                <a:solidFill>
                  <a:schemeClr val="bg1"/>
                </a:solidFill>
              </a:defRPr>
            </a:lvl2pPr>
            <a:lvl3pPr>
              <a:defRPr sz="1199">
                <a:solidFill>
                  <a:schemeClr val="bg1"/>
                </a:solidFill>
              </a:defRPr>
            </a:lvl3pPr>
            <a:lvl4pPr>
              <a:defRPr sz="1049">
                <a:solidFill>
                  <a:schemeClr val="bg1"/>
                </a:solidFill>
              </a:defRPr>
            </a:lvl4pPr>
            <a:lvl5pPr>
              <a:defRPr sz="900">
                <a:solidFill>
                  <a:schemeClr val="bg1"/>
                </a:solidFill>
              </a:defRPr>
            </a:lvl5pPr>
            <a:lvl6pPr>
              <a:defRPr sz="1349"/>
            </a:lvl6pPr>
            <a:lvl7pPr>
              <a:defRPr sz="1349"/>
            </a:lvl7pPr>
            <a:lvl8pPr>
              <a:defRPr sz="1349"/>
            </a:lvl8pPr>
            <a:lvl9pPr>
              <a:defRPr sz="134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Line 10">
            <a:extLst>
              <a:ext uri="{FF2B5EF4-FFF2-40B4-BE49-F238E27FC236}">
                <a16:creationId xmlns:a16="http://schemas.microsoft.com/office/drawing/2014/main" id="{9B070B28-7AAC-47E5-9EB5-96B8B8B88057}"/>
              </a:ext>
            </a:extLst>
          </p:cNvPr>
          <p:cNvSpPr>
            <a:spLocks noChangeShapeType="1"/>
          </p:cNvSpPr>
          <p:nvPr userDrawn="1"/>
        </p:nvSpPr>
        <p:spPr bwMode="auto">
          <a:xfrm>
            <a:off x="457200" y="680813"/>
            <a:ext cx="8230713"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49" noProof="0">
              <a:solidFill>
                <a:schemeClr val="bg1"/>
              </a:solidFill>
            </a:endParaRPr>
          </a:p>
        </p:txBody>
      </p:sp>
      <p:sp>
        <p:nvSpPr>
          <p:cNvPr id="8" name="Footer Placeholder 7"/>
          <p:cNvSpPr>
            <a:spLocks noGrp="1"/>
          </p:cNvSpPr>
          <p:nvPr>
            <p:ph type="ftr" sz="quarter" idx="10"/>
          </p:nvPr>
        </p:nvSpPr>
        <p:spPr>
          <a:xfrm>
            <a:off x="2007539" y="4853433"/>
            <a:ext cx="2313370" cy="135000"/>
          </a:xfrm>
          <a:prstGeom prst="rect">
            <a:avLst/>
          </a:prstGeom>
        </p:spPr>
        <p:txBody>
          <a:bodyPr/>
          <a:lstStyle/>
          <a:p>
            <a:r>
              <a:rPr lang="en-IN"/>
              <a:t>Presentation title</a:t>
            </a:r>
          </a:p>
        </p:txBody>
      </p:sp>
    </p:spTree>
    <p:extLst>
      <p:ext uri="{BB962C8B-B14F-4D97-AF65-F5344CB8AC3E}">
        <p14:creationId xmlns:p14="http://schemas.microsoft.com/office/powerpoint/2010/main" val="28781556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9247" y="1402081"/>
            <a:ext cx="4042800" cy="3192056"/>
          </a:xfrm>
        </p:spPr>
        <p:txBody>
          <a:bodyPr/>
          <a:lstStyle>
            <a:lvl1pPr>
              <a:defRPr sz="1499">
                <a:solidFill>
                  <a:schemeClr val="bg1"/>
                </a:solidFill>
              </a:defRPr>
            </a:lvl1pPr>
            <a:lvl2pPr>
              <a:defRPr sz="1349">
                <a:solidFill>
                  <a:schemeClr val="bg1"/>
                </a:solidFill>
              </a:defRPr>
            </a:lvl2pPr>
            <a:lvl3pPr>
              <a:defRPr sz="1199">
                <a:solidFill>
                  <a:schemeClr val="bg1"/>
                </a:solidFill>
              </a:defRPr>
            </a:lvl3pPr>
            <a:lvl4pPr>
              <a:defRPr sz="1049">
                <a:solidFill>
                  <a:schemeClr val="bg1"/>
                </a:solidFill>
              </a:defRPr>
            </a:lvl4pPr>
            <a:lvl5pPr>
              <a:defRPr sz="900">
                <a:solidFill>
                  <a:schemeClr val="bg1"/>
                </a:solidFill>
              </a:defRPr>
            </a:lvl5pPr>
            <a:lvl6pPr>
              <a:defRPr sz="1349"/>
            </a:lvl6pPr>
            <a:lvl7pPr>
              <a:defRPr sz="1349"/>
            </a:lvl7pPr>
            <a:lvl8pPr>
              <a:defRPr sz="1349"/>
            </a:lvl8pPr>
            <a:lvl9pPr>
              <a:defRPr sz="134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7304" y="1402081"/>
            <a:ext cx="4042800" cy="3192056"/>
          </a:xfrm>
        </p:spPr>
        <p:txBody>
          <a:bodyPr/>
          <a:lstStyle>
            <a:lvl1pPr>
              <a:defRPr sz="1499">
                <a:solidFill>
                  <a:schemeClr val="bg1"/>
                </a:solidFill>
              </a:defRPr>
            </a:lvl1pPr>
            <a:lvl2pPr>
              <a:defRPr sz="1349">
                <a:solidFill>
                  <a:schemeClr val="bg1"/>
                </a:solidFill>
              </a:defRPr>
            </a:lvl2pPr>
            <a:lvl3pPr>
              <a:defRPr sz="1199">
                <a:solidFill>
                  <a:schemeClr val="bg1"/>
                </a:solidFill>
              </a:defRPr>
            </a:lvl3pPr>
            <a:lvl4pPr>
              <a:defRPr sz="1049">
                <a:solidFill>
                  <a:schemeClr val="bg1"/>
                </a:solidFill>
              </a:defRPr>
            </a:lvl4pPr>
            <a:lvl5pPr>
              <a:defRPr sz="900">
                <a:solidFill>
                  <a:schemeClr val="bg1"/>
                </a:solidFill>
              </a:defRPr>
            </a:lvl5pPr>
            <a:lvl6pPr>
              <a:defRPr sz="1349"/>
            </a:lvl6pPr>
            <a:lvl7pPr>
              <a:defRPr sz="1349"/>
            </a:lvl7pPr>
            <a:lvl8pPr>
              <a:defRPr sz="1349"/>
            </a:lvl8pPr>
            <a:lvl9pPr>
              <a:defRPr sz="134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9"/>
          <p:cNvSpPr>
            <a:spLocks noGrp="1"/>
          </p:cNvSpPr>
          <p:nvPr>
            <p:ph type="body" sz="quarter" idx="12"/>
          </p:nvPr>
        </p:nvSpPr>
        <p:spPr>
          <a:xfrm>
            <a:off x="457201" y="853440"/>
            <a:ext cx="4042800" cy="480600"/>
          </a:xfrm>
        </p:spPr>
        <p:txBody>
          <a:bodyPr anchor="t" anchorCtr="0"/>
          <a:lstStyle>
            <a:lvl1pPr>
              <a:buNone/>
              <a:defRPr b="1">
                <a:solidFill>
                  <a:schemeClr val="bg1"/>
                </a:solidFill>
              </a:defRPr>
            </a:lvl1pPr>
          </a:lstStyle>
          <a:p>
            <a:pPr lvl="0"/>
            <a:endParaRPr lang="en-GB"/>
          </a:p>
        </p:txBody>
      </p:sp>
      <p:sp>
        <p:nvSpPr>
          <p:cNvPr id="11" name="Text Placeholder 9"/>
          <p:cNvSpPr>
            <a:spLocks noGrp="1"/>
          </p:cNvSpPr>
          <p:nvPr>
            <p:ph type="body" sz="quarter" idx="13"/>
          </p:nvPr>
        </p:nvSpPr>
        <p:spPr>
          <a:xfrm>
            <a:off x="4647304" y="853440"/>
            <a:ext cx="4042800" cy="480600"/>
          </a:xfrm>
        </p:spPr>
        <p:txBody>
          <a:bodyPr anchor="t" anchorCtr="0"/>
          <a:lstStyle>
            <a:lvl1pPr>
              <a:buNone/>
              <a:defRPr b="1">
                <a:solidFill>
                  <a:schemeClr val="bg1"/>
                </a:solidFill>
              </a:defRPr>
            </a:lvl1pPr>
          </a:lstStyle>
          <a:p>
            <a:pPr lvl="0"/>
            <a:endParaRPr lang="en-GB"/>
          </a:p>
        </p:txBody>
      </p:sp>
      <p:sp>
        <p:nvSpPr>
          <p:cNvPr id="2" name="Title 1"/>
          <p:cNvSpPr>
            <a:spLocks noGrp="1"/>
          </p:cNvSpPr>
          <p:nvPr>
            <p:ph type="title"/>
          </p:nvPr>
        </p:nvSpPr>
        <p:spPr>
          <a:xfrm>
            <a:off x="457201" y="220650"/>
            <a:ext cx="8229600" cy="443160"/>
          </a:xfrm>
        </p:spPr>
        <p:txBody>
          <a:bodyPr/>
          <a:lstStyle>
            <a:lvl1pPr>
              <a:defRPr>
                <a:solidFill>
                  <a:schemeClr val="bg1"/>
                </a:solidFill>
              </a:defRPr>
            </a:lvl1pPr>
          </a:lstStyle>
          <a:p>
            <a:r>
              <a:rPr lang="en-US"/>
              <a:t>Click to edit Master title style</a:t>
            </a:r>
          </a:p>
        </p:txBody>
      </p:sp>
      <p:sp>
        <p:nvSpPr>
          <p:cNvPr id="14" name="Line 10">
            <a:extLst>
              <a:ext uri="{FF2B5EF4-FFF2-40B4-BE49-F238E27FC236}">
                <a16:creationId xmlns:a16="http://schemas.microsoft.com/office/drawing/2014/main" id="{9773E7D9-2434-4381-A00D-27B62C086733}"/>
              </a:ext>
            </a:extLst>
          </p:cNvPr>
          <p:cNvSpPr>
            <a:spLocks noChangeShapeType="1"/>
          </p:cNvSpPr>
          <p:nvPr userDrawn="1"/>
        </p:nvSpPr>
        <p:spPr bwMode="auto">
          <a:xfrm>
            <a:off x="457200" y="680813"/>
            <a:ext cx="8230713"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49" noProof="0">
              <a:solidFill>
                <a:schemeClr val="bg1"/>
              </a:solidFill>
            </a:endParaRPr>
          </a:p>
        </p:txBody>
      </p:sp>
      <p:sp>
        <p:nvSpPr>
          <p:cNvPr id="8" name="Footer Placeholder 7"/>
          <p:cNvSpPr>
            <a:spLocks noGrp="1"/>
          </p:cNvSpPr>
          <p:nvPr>
            <p:ph type="ftr" sz="quarter" idx="14"/>
          </p:nvPr>
        </p:nvSpPr>
        <p:spPr>
          <a:xfrm>
            <a:off x="2007539" y="4853433"/>
            <a:ext cx="2313370" cy="135000"/>
          </a:xfrm>
          <a:prstGeom prst="rect">
            <a:avLst/>
          </a:prstGeom>
        </p:spPr>
        <p:txBody>
          <a:bodyPr/>
          <a:lstStyle/>
          <a:p>
            <a:r>
              <a:rPr lang="en-IN"/>
              <a:t>Presentation title</a:t>
            </a:r>
          </a:p>
        </p:txBody>
      </p:sp>
    </p:spTree>
    <p:extLst>
      <p:ext uri="{BB962C8B-B14F-4D97-AF65-F5344CB8AC3E}">
        <p14:creationId xmlns:p14="http://schemas.microsoft.com/office/powerpoint/2010/main" val="22723667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457201" y="220650"/>
            <a:ext cx="8229600" cy="442800"/>
          </a:xfrm>
        </p:spPr>
        <p:txBody>
          <a:bodyPr/>
          <a:lstStyle>
            <a:lvl1pPr>
              <a:defRPr>
                <a:solidFill>
                  <a:schemeClr val="bg1"/>
                </a:solidFill>
              </a:defRPr>
            </a:lvl1pPr>
          </a:lstStyle>
          <a:p>
            <a:r>
              <a:rPr lang="en-US"/>
              <a:t>Click to edit Master title style</a:t>
            </a:r>
            <a:endParaRPr lang="en-GB"/>
          </a:p>
        </p:txBody>
      </p:sp>
      <p:sp>
        <p:nvSpPr>
          <p:cNvPr id="5" name="Table Placeholder 4">
            <a:extLst>
              <a:ext uri="{FF2B5EF4-FFF2-40B4-BE49-F238E27FC236}">
                <a16:creationId xmlns:a16="http://schemas.microsoft.com/office/drawing/2014/main" id="{95A2BE92-ABF7-4A82-BC35-00F28F500FED}"/>
              </a:ext>
            </a:extLst>
          </p:cNvPr>
          <p:cNvSpPr>
            <a:spLocks noGrp="1"/>
          </p:cNvSpPr>
          <p:nvPr>
            <p:ph type="tbl" sz="quarter" idx="10"/>
          </p:nvPr>
        </p:nvSpPr>
        <p:spPr>
          <a:xfrm>
            <a:off x="457200" y="853440"/>
            <a:ext cx="3716193" cy="3200593"/>
          </a:xfrm>
        </p:spPr>
        <p:txBody>
          <a:bodyPr/>
          <a:lstStyle/>
          <a:p>
            <a:endParaRPr lang="en-IN"/>
          </a:p>
        </p:txBody>
      </p:sp>
      <p:sp>
        <p:nvSpPr>
          <p:cNvPr id="10" name="Text Placeholder 16">
            <a:extLst>
              <a:ext uri="{FF2B5EF4-FFF2-40B4-BE49-F238E27FC236}">
                <a16:creationId xmlns:a16="http://schemas.microsoft.com/office/drawing/2014/main" id="{DA81FCAA-64D2-4A9C-B16E-9C4E3BB431BB}"/>
              </a:ext>
            </a:extLst>
          </p:cNvPr>
          <p:cNvSpPr>
            <a:spLocks noGrp="1"/>
          </p:cNvSpPr>
          <p:nvPr>
            <p:ph type="body" sz="quarter" idx="14" hasCustomPrompt="1"/>
          </p:nvPr>
        </p:nvSpPr>
        <p:spPr>
          <a:xfrm>
            <a:off x="5347311" y="2859966"/>
            <a:ext cx="2315750" cy="135000"/>
          </a:xfrm>
        </p:spPr>
        <p:txBody>
          <a:bodyPr/>
          <a:lstStyle>
            <a:lvl1pPr marL="0" indent="0">
              <a:buNone/>
              <a:defRPr sz="900">
                <a:solidFill>
                  <a:schemeClr val="bg1"/>
                </a:solidFill>
              </a:defRPr>
            </a:lvl1pPr>
          </a:lstStyle>
          <a:p>
            <a:pPr lvl="0"/>
            <a:r>
              <a:rPr lang="en-US"/>
              <a:t>Name Surname</a:t>
            </a:r>
            <a:endParaRPr lang="en-GB"/>
          </a:p>
        </p:txBody>
      </p:sp>
      <p:sp>
        <p:nvSpPr>
          <p:cNvPr id="11" name="Text Placeholder 16">
            <a:extLst>
              <a:ext uri="{FF2B5EF4-FFF2-40B4-BE49-F238E27FC236}">
                <a16:creationId xmlns:a16="http://schemas.microsoft.com/office/drawing/2014/main" id="{03CDC117-35F2-47B2-85B2-29CB8EE7E096}"/>
              </a:ext>
            </a:extLst>
          </p:cNvPr>
          <p:cNvSpPr>
            <a:spLocks noGrp="1"/>
          </p:cNvSpPr>
          <p:nvPr>
            <p:ph type="body" sz="quarter" idx="15" hasCustomPrompt="1"/>
          </p:nvPr>
        </p:nvSpPr>
        <p:spPr>
          <a:xfrm>
            <a:off x="5347311" y="3041948"/>
            <a:ext cx="2315750" cy="135000"/>
          </a:xfrm>
        </p:spPr>
        <p:txBody>
          <a:bodyPr/>
          <a:lstStyle>
            <a:lvl1pPr marL="0" indent="0">
              <a:buNone/>
              <a:defRPr sz="900">
                <a:solidFill>
                  <a:schemeClr val="bg1"/>
                </a:solidFill>
              </a:defRPr>
            </a:lvl1pPr>
          </a:lstStyle>
          <a:p>
            <a:pPr lvl="0"/>
            <a:r>
              <a:rPr lang="en-US"/>
              <a:t>Job Title to go here</a:t>
            </a:r>
            <a:endParaRPr lang="en-GB"/>
          </a:p>
        </p:txBody>
      </p:sp>
      <p:sp>
        <p:nvSpPr>
          <p:cNvPr id="14" name="Picture Placeholder 19">
            <a:extLst>
              <a:ext uri="{FF2B5EF4-FFF2-40B4-BE49-F238E27FC236}">
                <a16:creationId xmlns:a16="http://schemas.microsoft.com/office/drawing/2014/main" id="{00A15EA9-2372-4E06-83C2-1E13AB1FA626}"/>
              </a:ext>
            </a:extLst>
          </p:cNvPr>
          <p:cNvSpPr>
            <a:spLocks noGrp="1"/>
          </p:cNvSpPr>
          <p:nvPr>
            <p:ph type="pic" sz="quarter" idx="16"/>
          </p:nvPr>
        </p:nvSpPr>
        <p:spPr>
          <a:xfrm>
            <a:off x="4589865" y="2683563"/>
            <a:ext cx="583915" cy="584219"/>
          </a:xfrm>
          <a:prstGeom prst="ellipse">
            <a:avLst/>
          </a:prstGeom>
        </p:spPr>
        <p:txBody>
          <a:bodyPr anchor="ctr"/>
          <a:lstStyle>
            <a:lvl1pPr marL="0" indent="0" algn="ctr">
              <a:buNone/>
              <a:defRPr sz="675">
                <a:solidFill>
                  <a:schemeClr val="bg1"/>
                </a:solidFill>
              </a:defRPr>
            </a:lvl1pPr>
          </a:lstStyle>
          <a:p>
            <a:endParaRPr lang="en-GB"/>
          </a:p>
        </p:txBody>
      </p:sp>
      <p:sp>
        <p:nvSpPr>
          <p:cNvPr id="9" name="Text Placeholder 8">
            <a:extLst>
              <a:ext uri="{FF2B5EF4-FFF2-40B4-BE49-F238E27FC236}">
                <a16:creationId xmlns:a16="http://schemas.microsoft.com/office/drawing/2014/main" id="{5DB83DAE-9FEB-4E9C-85BA-A34BD239275A}"/>
              </a:ext>
            </a:extLst>
          </p:cNvPr>
          <p:cNvSpPr>
            <a:spLocks noGrp="1"/>
          </p:cNvSpPr>
          <p:nvPr>
            <p:ph type="body" sz="quarter" idx="17" hasCustomPrompt="1"/>
          </p:nvPr>
        </p:nvSpPr>
        <p:spPr>
          <a:xfrm>
            <a:off x="4589866" y="853441"/>
            <a:ext cx="4096935" cy="280355"/>
          </a:xfrm>
        </p:spPr>
        <p:txBody>
          <a:bodyPr/>
          <a:lstStyle>
            <a:lvl1pPr marL="0" indent="0">
              <a:buNone/>
              <a:defRPr/>
            </a:lvl1pPr>
          </a:lstStyle>
          <a:p>
            <a:pPr lvl="0"/>
            <a:r>
              <a:rPr lang="en-US"/>
              <a:t>Key Takeaways</a:t>
            </a:r>
          </a:p>
        </p:txBody>
      </p:sp>
      <p:sp>
        <p:nvSpPr>
          <p:cNvPr id="15" name="Text Placeholder 8">
            <a:extLst>
              <a:ext uri="{FF2B5EF4-FFF2-40B4-BE49-F238E27FC236}">
                <a16:creationId xmlns:a16="http://schemas.microsoft.com/office/drawing/2014/main" id="{C1ABE303-7041-4312-AD03-0E872AEF99BE}"/>
              </a:ext>
            </a:extLst>
          </p:cNvPr>
          <p:cNvSpPr>
            <a:spLocks noGrp="1"/>
          </p:cNvSpPr>
          <p:nvPr>
            <p:ph type="body" sz="quarter" idx="18" hasCustomPrompt="1"/>
          </p:nvPr>
        </p:nvSpPr>
        <p:spPr>
          <a:xfrm>
            <a:off x="4589866" y="1226257"/>
            <a:ext cx="4096935" cy="1208666"/>
          </a:xfrm>
        </p:spPr>
        <p:txBody>
          <a:bodyPr/>
          <a:lstStyle>
            <a:lvl1pPr marL="0" indent="0">
              <a:buNone/>
              <a:defRPr sz="1199"/>
            </a:lvl1pPr>
          </a:lstStyle>
          <a:p>
            <a:pPr lvl="0"/>
            <a:r>
              <a:rPr lang="en-US"/>
              <a:t>Content EY Interstate Light, 16pt, Lorem ipsum dolor, 12pt, </a:t>
            </a:r>
            <a:r>
              <a:rPr lang="en-US" err="1"/>
              <a:t>Utinam</a:t>
            </a:r>
            <a:r>
              <a:rPr lang="en-US"/>
              <a:t> </a:t>
            </a:r>
            <a:r>
              <a:rPr lang="en-US" err="1"/>
              <a:t>nonumy</a:t>
            </a:r>
            <a:r>
              <a:rPr lang="en-US"/>
              <a:t> </a:t>
            </a:r>
            <a:r>
              <a:rPr lang="en-US" err="1"/>
              <a:t>abhorreant</a:t>
            </a:r>
            <a:r>
              <a:rPr lang="en-US"/>
              <a:t> </a:t>
            </a:r>
            <a:r>
              <a:rPr lang="en-US" err="1"/>
              <a:t>sead</a:t>
            </a:r>
            <a:r>
              <a:rPr lang="en-US"/>
              <a:t>. </a:t>
            </a:r>
            <a:r>
              <a:rPr lang="en-US" err="1"/>
              <a:t>Putant</a:t>
            </a:r>
            <a:r>
              <a:rPr lang="en-US"/>
              <a:t> </a:t>
            </a:r>
            <a:r>
              <a:rPr lang="en-US" err="1"/>
              <a:t>probatus</a:t>
            </a:r>
            <a:r>
              <a:rPr lang="en-US"/>
              <a:t> id vis, ad his </a:t>
            </a:r>
            <a:r>
              <a:rPr lang="en-US" err="1"/>
              <a:t>meis</a:t>
            </a:r>
            <a:r>
              <a:rPr lang="en-US"/>
              <a:t> </a:t>
            </a:r>
            <a:r>
              <a:rPr lang="en-US" err="1"/>
              <a:t>habemus</a:t>
            </a:r>
            <a:r>
              <a:rPr lang="en-US"/>
              <a:t> </a:t>
            </a:r>
            <a:r>
              <a:rPr lang="en-US" err="1"/>
              <a:t>repudiare</a:t>
            </a:r>
            <a:r>
              <a:rPr lang="en-US"/>
              <a:t>, has an </a:t>
            </a:r>
            <a:r>
              <a:rPr lang="en-US" err="1"/>
              <a:t>pericula</a:t>
            </a:r>
            <a:r>
              <a:rPr lang="en-US"/>
              <a:t> </a:t>
            </a:r>
            <a:r>
              <a:rPr lang="en-US" err="1"/>
              <a:t>tractatos</a:t>
            </a:r>
            <a:r>
              <a:rPr lang="en-US"/>
              <a:t>. </a:t>
            </a:r>
            <a:r>
              <a:rPr lang="en-US" err="1"/>
              <a:t>Nec</a:t>
            </a:r>
            <a:r>
              <a:rPr lang="en-US"/>
              <a:t> </a:t>
            </a:r>
            <a:r>
              <a:rPr lang="en-US" err="1"/>
              <a:t>debitis</a:t>
            </a:r>
            <a:r>
              <a:rPr lang="en-US"/>
              <a:t> </a:t>
            </a:r>
            <a:r>
              <a:rPr lang="en-US" err="1"/>
              <a:t>dissentias</a:t>
            </a:r>
            <a:r>
              <a:rPr lang="en-US"/>
              <a:t> ad. </a:t>
            </a:r>
            <a:r>
              <a:rPr lang="en-US" err="1"/>
              <a:t>Patrioque</a:t>
            </a:r>
            <a:r>
              <a:rPr lang="en-US"/>
              <a:t> </a:t>
            </a:r>
            <a:r>
              <a:rPr lang="en-US" err="1"/>
              <a:t>voluptatum</a:t>
            </a:r>
            <a:r>
              <a:rPr lang="en-US"/>
              <a:t> </a:t>
            </a:r>
            <a:r>
              <a:rPr lang="en-US" err="1"/>
              <a:t>sed</a:t>
            </a:r>
            <a:r>
              <a:rPr lang="en-US"/>
              <a:t> ex, id </a:t>
            </a:r>
            <a:r>
              <a:rPr lang="en-US" err="1"/>
              <a:t>admodum</a:t>
            </a:r>
            <a:r>
              <a:rPr lang="en-US"/>
              <a:t>.</a:t>
            </a:r>
          </a:p>
          <a:p>
            <a:pPr lvl="0"/>
            <a:endParaRPr lang="en-US"/>
          </a:p>
        </p:txBody>
      </p:sp>
      <p:sp>
        <p:nvSpPr>
          <p:cNvPr id="20" name="Line 10">
            <a:extLst>
              <a:ext uri="{FF2B5EF4-FFF2-40B4-BE49-F238E27FC236}">
                <a16:creationId xmlns:a16="http://schemas.microsoft.com/office/drawing/2014/main" id="{B69EB865-6B86-419B-923C-F7DDC68C9C66}"/>
              </a:ext>
            </a:extLst>
          </p:cNvPr>
          <p:cNvSpPr>
            <a:spLocks noChangeShapeType="1"/>
          </p:cNvSpPr>
          <p:nvPr userDrawn="1"/>
        </p:nvSpPr>
        <p:spPr bwMode="auto">
          <a:xfrm>
            <a:off x="457200" y="680813"/>
            <a:ext cx="8230713" cy="0"/>
          </a:xfrm>
          <a:prstGeom prst="line">
            <a:avLst/>
          </a:prstGeom>
          <a:noFill/>
          <a:ln w="19050">
            <a:solidFill>
              <a:schemeClr val="tx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49" noProof="0">
              <a:solidFill>
                <a:schemeClr val="bg1"/>
              </a:solidFill>
            </a:endParaRPr>
          </a:p>
        </p:txBody>
      </p:sp>
      <p:sp>
        <p:nvSpPr>
          <p:cNvPr id="7" name="Footer Placeholder 6"/>
          <p:cNvSpPr>
            <a:spLocks noGrp="1"/>
          </p:cNvSpPr>
          <p:nvPr>
            <p:ph type="ftr" sz="quarter" idx="19"/>
          </p:nvPr>
        </p:nvSpPr>
        <p:spPr>
          <a:xfrm>
            <a:off x="2007539" y="4853433"/>
            <a:ext cx="2313370" cy="135000"/>
          </a:xfrm>
          <a:prstGeom prst="rect">
            <a:avLst/>
          </a:prstGeom>
        </p:spPr>
        <p:txBody>
          <a:bodyPr/>
          <a:lstStyle/>
          <a:p>
            <a:r>
              <a:rPr lang="en-IN"/>
              <a:t>Presentation title</a:t>
            </a:r>
          </a:p>
        </p:txBody>
      </p:sp>
    </p:spTree>
    <p:extLst>
      <p:ext uri="{BB962C8B-B14F-4D97-AF65-F5344CB8AC3E}">
        <p14:creationId xmlns:p14="http://schemas.microsoft.com/office/powerpoint/2010/main" val="590845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adpis a text">
    <p:spTree>
      <p:nvGrpSpPr>
        <p:cNvPr id="1" name=""/>
        <p:cNvGrpSpPr/>
        <p:nvPr/>
      </p:nvGrpSpPr>
      <p:grpSpPr>
        <a:xfrm>
          <a:off x="0" y="0"/>
          <a:ext cx="0" cy="0"/>
          <a:chOff x="0" y="0"/>
          <a:chExt cx="0" cy="0"/>
        </a:xfrm>
      </p:grpSpPr>
      <p:sp>
        <p:nvSpPr>
          <p:cNvPr id="3" name="Nadpis 2"/>
          <p:cNvSpPr>
            <a:spLocks noGrp="1"/>
          </p:cNvSpPr>
          <p:nvPr>
            <p:ph type="title"/>
          </p:nvPr>
        </p:nvSpPr>
        <p:spPr/>
        <p:txBody>
          <a:bodyPr anchor="t" anchorCtr="0"/>
          <a:lstStyle/>
          <a:p>
            <a:r>
              <a:rPr lang="cs-CZ"/>
              <a:t>Kliknutím lze upravit styl.</a:t>
            </a:r>
            <a:endParaRPr lang="cs-CZ" dirty="0"/>
          </a:p>
        </p:txBody>
      </p:sp>
      <p:sp>
        <p:nvSpPr>
          <p:cNvPr id="6" name="Zástupný symbol pro text 5"/>
          <p:cNvSpPr>
            <a:spLocks noGrp="1"/>
          </p:cNvSpPr>
          <p:nvPr>
            <p:ph type="body" sz="quarter" idx="10"/>
          </p:nvPr>
        </p:nvSpPr>
        <p:spPr>
          <a:xfrm>
            <a:off x="363538" y="912777"/>
            <a:ext cx="8418512" cy="3268698"/>
          </a:xfrm>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cs-CZ" dirty="0"/>
          </a:p>
        </p:txBody>
      </p:sp>
    </p:spTree>
    <p:extLst>
      <p:ext uri="{BB962C8B-B14F-4D97-AF65-F5344CB8AC3E}">
        <p14:creationId xmlns:p14="http://schemas.microsoft.com/office/powerpoint/2010/main" val="17131744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Quotes slide - centre">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E28D7EA5-A532-4D8B-9984-8F3D1FEA98DB}"/>
              </a:ext>
            </a:extLst>
          </p:cNvPr>
          <p:cNvSpPr>
            <a:spLocks noGrp="1"/>
          </p:cNvSpPr>
          <p:nvPr>
            <p:ph type="body" sz="quarter" idx="10"/>
          </p:nvPr>
        </p:nvSpPr>
        <p:spPr>
          <a:xfrm>
            <a:off x="2588533" y="1545176"/>
            <a:ext cx="3966934" cy="2269142"/>
          </a:xfrm>
        </p:spPr>
        <p:txBody>
          <a:bodyPr lIns="0" tIns="0" rIns="0" bIns="0">
            <a:noAutofit/>
          </a:bodyPr>
          <a:lstStyle>
            <a:lvl1pPr marL="0" indent="0" algn="ctr">
              <a:buNone/>
              <a:defRPr lang="en-US" sz="2099" dirty="0" smtClean="0">
                <a:latin typeface="Georgia" panose="02040502050405020303" pitchFamily="18" charset="0"/>
              </a:defRPr>
            </a:lvl1pPr>
          </a:lstStyle>
          <a:p>
            <a:pPr marL="267319" lvl="0" indent="-267319" algn="ctr">
              <a:spcBef>
                <a:spcPts val="0"/>
              </a:spcBef>
            </a:pPr>
            <a:r>
              <a:rPr lang="en-US"/>
              <a:t>Edit Master text styles</a:t>
            </a:r>
          </a:p>
        </p:txBody>
      </p:sp>
      <p:sp>
        <p:nvSpPr>
          <p:cNvPr id="5" name="Text Placeholder 6">
            <a:extLst>
              <a:ext uri="{FF2B5EF4-FFF2-40B4-BE49-F238E27FC236}">
                <a16:creationId xmlns:a16="http://schemas.microsoft.com/office/drawing/2014/main" id="{9F9B9C3C-16F2-40B2-A460-0480520ECF89}"/>
              </a:ext>
            </a:extLst>
          </p:cNvPr>
          <p:cNvSpPr>
            <a:spLocks noGrp="1"/>
          </p:cNvSpPr>
          <p:nvPr>
            <p:ph type="body" sz="quarter" idx="11" hasCustomPrompt="1"/>
          </p:nvPr>
        </p:nvSpPr>
        <p:spPr>
          <a:xfrm>
            <a:off x="2588533" y="4130008"/>
            <a:ext cx="3966934" cy="237629"/>
          </a:xfrm>
        </p:spPr>
        <p:txBody>
          <a:bodyPr lIns="0" tIns="0" rIns="0" bIns="0">
            <a:noAutofit/>
          </a:bodyPr>
          <a:lstStyle>
            <a:lvl1pPr marL="0" indent="0" algn="ctr">
              <a:buNone/>
              <a:defRPr lang="en-US" sz="1199" dirty="0" smtClean="0">
                <a:solidFill>
                  <a:srgbClr val="2E2E38"/>
                </a:solidFill>
                <a:latin typeface="+mn-lt"/>
              </a:defRPr>
            </a:lvl1pPr>
          </a:lstStyle>
          <a:p>
            <a:pPr marL="267319" lvl="0" indent="-267319" algn="ctr">
              <a:spcBef>
                <a:spcPts val="0"/>
              </a:spcBef>
              <a:spcAft>
                <a:spcPts val="450"/>
              </a:spcAft>
            </a:pPr>
            <a:r>
              <a:rPr lang="en-US"/>
              <a:t>Name Surname</a:t>
            </a:r>
          </a:p>
        </p:txBody>
      </p:sp>
      <p:sp>
        <p:nvSpPr>
          <p:cNvPr id="6" name="Text Placeholder 6">
            <a:extLst>
              <a:ext uri="{FF2B5EF4-FFF2-40B4-BE49-F238E27FC236}">
                <a16:creationId xmlns:a16="http://schemas.microsoft.com/office/drawing/2014/main" id="{8E04541C-CC5D-4455-8271-73223AE0A881}"/>
              </a:ext>
            </a:extLst>
          </p:cNvPr>
          <p:cNvSpPr>
            <a:spLocks noGrp="1"/>
          </p:cNvSpPr>
          <p:nvPr>
            <p:ph type="body" sz="quarter" idx="12" hasCustomPrompt="1"/>
          </p:nvPr>
        </p:nvSpPr>
        <p:spPr>
          <a:xfrm>
            <a:off x="2588533" y="4364038"/>
            <a:ext cx="3966934" cy="237629"/>
          </a:xfrm>
        </p:spPr>
        <p:txBody>
          <a:bodyPr vert="horz" lIns="0" tIns="0" rIns="0" bIns="0" rtlCol="0" anchor="t" anchorCtr="0">
            <a:noAutofit/>
          </a:bodyPr>
          <a:lstStyle>
            <a:lvl1pPr marL="0" indent="0" algn="ctr">
              <a:buNone/>
              <a:defRPr lang="en-US" sz="1199" dirty="0" smtClean="0">
                <a:solidFill>
                  <a:srgbClr val="2E2E38"/>
                </a:solidFill>
                <a:latin typeface="+mn-lt"/>
              </a:defRPr>
            </a:lvl1pPr>
          </a:lstStyle>
          <a:p>
            <a:pPr marL="267319" lvl="0" indent="-267319" algn="ctr">
              <a:spcBef>
                <a:spcPts val="0"/>
              </a:spcBef>
              <a:spcAft>
                <a:spcPts val="450"/>
              </a:spcAft>
            </a:pPr>
            <a:r>
              <a:rPr lang="en-US"/>
              <a:t>Job Title</a:t>
            </a:r>
          </a:p>
        </p:txBody>
      </p:sp>
      <p:sp>
        <p:nvSpPr>
          <p:cNvPr id="9" name="Text Placeholder 11">
            <a:extLst>
              <a:ext uri="{FF2B5EF4-FFF2-40B4-BE49-F238E27FC236}">
                <a16:creationId xmlns:a16="http://schemas.microsoft.com/office/drawing/2014/main" id="{FBD672D3-B116-471A-8511-D80D5D920D93}"/>
              </a:ext>
            </a:extLst>
          </p:cNvPr>
          <p:cNvSpPr txBox="1">
            <a:spLocks/>
          </p:cNvSpPr>
          <p:nvPr userDrawn="1"/>
        </p:nvSpPr>
        <p:spPr>
          <a:xfrm>
            <a:off x="3695561" y="734841"/>
            <a:ext cx="1752878" cy="662015"/>
          </a:xfrm>
          <a:prstGeom prst="rect">
            <a:avLst/>
          </a:prstGeom>
        </p:spPr>
        <p:txBody>
          <a:bodyPr lIns="0" tIns="0" rIns="0" bIns="0">
            <a:noAutofit/>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8396">
                <a:solidFill>
                  <a:schemeClr val="tx2"/>
                </a:solidFill>
                <a:latin typeface="Georgia" panose="02040502050405020303" pitchFamily="18" charset="0"/>
              </a:rPr>
              <a:t>“ </a:t>
            </a:r>
          </a:p>
        </p:txBody>
      </p:sp>
      <p:sp>
        <p:nvSpPr>
          <p:cNvPr id="2" name="Footer Placeholder 1"/>
          <p:cNvSpPr>
            <a:spLocks noGrp="1"/>
          </p:cNvSpPr>
          <p:nvPr>
            <p:ph type="ftr" sz="quarter" idx="13"/>
          </p:nvPr>
        </p:nvSpPr>
        <p:spPr>
          <a:xfrm>
            <a:off x="2007539" y="4853433"/>
            <a:ext cx="2313370" cy="135000"/>
          </a:xfrm>
          <a:prstGeom prst="rect">
            <a:avLst/>
          </a:prstGeom>
        </p:spPr>
        <p:txBody>
          <a:bodyPr/>
          <a:lstStyle/>
          <a:p>
            <a:r>
              <a:rPr lang="en-IN"/>
              <a:t>Presentation title</a:t>
            </a:r>
          </a:p>
        </p:txBody>
      </p:sp>
    </p:spTree>
    <p:extLst>
      <p:ext uri="{BB962C8B-B14F-4D97-AF65-F5344CB8AC3E}">
        <p14:creationId xmlns:p14="http://schemas.microsoft.com/office/powerpoint/2010/main" val="25971503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s slide - left side">
    <p:spTree>
      <p:nvGrpSpPr>
        <p:cNvPr id="1" name=""/>
        <p:cNvGrpSpPr/>
        <p:nvPr/>
      </p:nvGrpSpPr>
      <p:grpSpPr>
        <a:xfrm>
          <a:off x="0" y="0"/>
          <a:ext cx="0" cy="0"/>
          <a:chOff x="0" y="0"/>
          <a:chExt cx="0" cy="0"/>
        </a:xfrm>
      </p:grpSpPr>
      <p:sp>
        <p:nvSpPr>
          <p:cNvPr id="5" name="Text Placeholder 11">
            <a:extLst>
              <a:ext uri="{FF2B5EF4-FFF2-40B4-BE49-F238E27FC236}">
                <a16:creationId xmlns:a16="http://schemas.microsoft.com/office/drawing/2014/main" id="{8F291EB0-15F5-4E9A-A38B-CE3AC1452E21}"/>
              </a:ext>
            </a:extLst>
          </p:cNvPr>
          <p:cNvSpPr txBox="1">
            <a:spLocks/>
          </p:cNvSpPr>
          <p:nvPr userDrawn="1"/>
        </p:nvSpPr>
        <p:spPr>
          <a:xfrm>
            <a:off x="357827" y="1116695"/>
            <a:ext cx="1752878" cy="644129"/>
          </a:xfrm>
          <a:prstGeom prst="rect">
            <a:avLst/>
          </a:prstGeom>
        </p:spPr>
        <p:txBody>
          <a:bodyPr/>
          <a:lstStyle>
            <a:lvl1pPr marL="356616" indent="-356616" algn="l" defTabSz="914400" rtl="0" eaLnBrk="1" latinLnBrk="0" hangingPunct="1">
              <a:spcBef>
                <a:spcPct val="20000"/>
              </a:spcBef>
              <a:buClr>
                <a:schemeClr val="tx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tx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tx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tx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sz="8396">
                <a:solidFill>
                  <a:schemeClr val="tx2"/>
                </a:solidFill>
                <a:latin typeface="Georgia" panose="02040502050405020303" pitchFamily="18" charset="0"/>
              </a:rPr>
              <a:t>“</a:t>
            </a:r>
          </a:p>
        </p:txBody>
      </p:sp>
      <p:sp>
        <p:nvSpPr>
          <p:cNvPr id="7" name="Text Placeholder 6">
            <a:extLst>
              <a:ext uri="{FF2B5EF4-FFF2-40B4-BE49-F238E27FC236}">
                <a16:creationId xmlns:a16="http://schemas.microsoft.com/office/drawing/2014/main" id="{FB5D2AC0-B4F7-4455-9AE0-201966050A6D}"/>
              </a:ext>
            </a:extLst>
          </p:cNvPr>
          <p:cNvSpPr>
            <a:spLocks noGrp="1"/>
          </p:cNvSpPr>
          <p:nvPr>
            <p:ph type="body" sz="quarter" idx="10"/>
          </p:nvPr>
        </p:nvSpPr>
        <p:spPr>
          <a:xfrm>
            <a:off x="442682" y="1895074"/>
            <a:ext cx="3966934" cy="1350000"/>
          </a:xfrm>
        </p:spPr>
        <p:txBody>
          <a:bodyPr lIns="0" tIns="46800" rIns="90000" bIns="46800"/>
          <a:lstStyle>
            <a:lvl1pPr marL="0" indent="0">
              <a:buNone/>
              <a:defRPr lang="en-US" sz="2099" dirty="0" smtClean="0">
                <a:latin typeface="Georgia" panose="02040502050405020303" pitchFamily="18" charset="0"/>
              </a:defRPr>
            </a:lvl1pPr>
          </a:lstStyle>
          <a:p>
            <a:pPr marL="267319" lvl="0" indent="-267319">
              <a:spcBef>
                <a:spcPts val="0"/>
              </a:spcBef>
            </a:pPr>
            <a:r>
              <a:rPr lang="en-US"/>
              <a:t>Edit Master text styles</a:t>
            </a:r>
          </a:p>
        </p:txBody>
      </p:sp>
      <p:sp>
        <p:nvSpPr>
          <p:cNvPr id="8" name="Text Placeholder 6">
            <a:extLst>
              <a:ext uri="{FF2B5EF4-FFF2-40B4-BE49-F238E27FC236}">
                <a16:creationId xmlns:a16="http://schemas.microsoft.com/office/drawing/2014/main" id="{F1BA83A2-78F0-4F7E-836B-9B4B87820F96}"/>
              </a:ext>
            </a:extLst>
          </p:cNvPr>
          <p:cNvSpPr>
            <a:spLocks noGrp="1"/>
          </p:cNvSpPr>
          <p:nvPr>
            <p:ph type="body" sz="quarter" idx="11" hasCustomPrompt="1"/>
          </p:nvPr>
        </p:nvSpPr>
        <p:spPr>
          <a:xfrm>
            <a:off x="442682" y="3474573"/>
            <a:ext cx="3966934" cy="237629"/>
          </a:xfrm>
        </p:spPr>
        <p:txBody>
          <a:bodyPr lIns="0" tIns="46800" rIns="90000" bIns="46800"/>
          <a:lstStyle>
            <a:lvl1pPr marL="0" indent="0" algn="l" defTabSz="685434" rtl="0" eaLnBrk="1" latinLnBrk="0" hangingPunct="1">
              <a:spcBef>
                <a:spcPts val="0"/>
              </a:spcBef>
              <a:spcAft>
                <a:spcPts val="450"/>
              </a:spcAft>
              <a:buClr>
                <a:schemeClr val="tx2"/>
              </a:buClr>
              <a:buSzPct val="70000"/>
              <a:buFont typeface="Arial" pitchFamily="34" charset="0"/>
              <a:buNone/>
              <a:defRPr lang="en-US" sz="1199" kern="1200" dirty="0" smtClean="0">
                <a:solidFill>
                  <a:srgbClr val="2E2E38"/>
                </a:solidFill>
                <a:latin typeface="+mn-lt"/>
                <a:ea typeface="+mn-ea"/>
                <a:cs typeface="+mn-cs"/>
              </a:defRPr>
            </a:lvl1pPr>
            <a:lvl2pPr marL="267319" indent="0">
              <a:buNone/>
              <a:defRPr lang="en-US" sz="1499" smtClean="0">
                <a:latin typeface="+mn-lt"/>
              </a:defRPr>
            </a:lvl2pPr>
            <a:lvl3pPr>
              <a:defRPr lang="en-US" sz="1349" smtClean="0">
                <a:latin typeface="+mn-lt"/>
              </a:defRPr>
            </a:lvl3pPr>
            <a:lvl4pPr>
              <a:defRPr lang="en-US" sz="1199" smtClean="0">
                <a:latin typeface="+mn-lt"/>
              </a:defRPr>
            </a:lvl4pPr>
            <a:lvl5pPr>
              <a:defRPr lang="en-IN" sz="1199">
                <a:latin typeface="+mn-lt"/>
              </a:defRPr>
            </a:lvl5pPr>
          </a:lstStyle>
          <a:p>
            <a:pPr marL="0" lvl="0" indent="0">
              <a:spcBef>
                <a:spcPts val="0"/>
              </a:spcBef>
              <a:buNone/>
            </a:pPr>
            <a:r>
              <a:rPr lang="en-US"/>
              <a:t>Name Surname</a:t>
            </a:r>
          </a:p>
        </p:txBody>
      </p:sp>
      <p:sp>
        <p:nvSpPr>
          <p:cNvPr id="9" name="Text Placeholder 6">
            <a:extLst>
              <a:ext uri="{FF2B5EF4-FFF2-40B4-BE49-F238E27FC236}">
                <a16:creationId xmlns:a16="http://schemas.microsoft.com/office/drawing/2014/main" id="{034CE9DD-CE12-4D9F-8FD6-A2522F36C807}"/>
              </a:ext>
            </a:extLst>
          </p:cNvPr>
          <p:cNvSpPr>
            <a:spLocks noGrp="1"/>
          </p:cNvSpPr>
          <p:nvPr>
            <p:ph type="body" sz="quarter" idx="12" hasCustomPrompt="1"/>
          </p:nvPr>
        </p:nvSpPr>
        <p:spPr>
          <a:xfrm>
            <a:off x="442682" y="3728581"/>
            <a:ext cx="3966934" cy="237629"/>
          </a:xfrm>
        </p:spPr>
        <p:txBody>
          <a:bodyPr lIns="0" tIns="46800" rIns="90000" bIns="46800"/>
          <a:lstStyle>
            <a:lvl1pPr marL="0" indent="0" algn="l" defTabSz="685434" rtl="0" eaLnBrk="1" latinLnBrk="0" hangingPunct="1">
              <a:spcBef>
                <a:spcPts val="0"/>
              </a:spcBef>
              <a:spcAft>
                <a:spcPts val="450"/>
              </a:spcAft>
              <a:buClr>
                <a:schemeClr val="tx2"/>
              </a:buClr>
              <a:buSzPct val="70000"/>
              <a:buFont typeface="Arial" pitchFamily="34" charset="0"/>
              <a:buNone/>
              <a:defRPr lang="en-US" sz="1199" kern="1200" dirty="0" smtClean="0">
                <a:solidFill>
                  <a:srgbClr val="2E2E38"/>
                </a:solidFill>
                <a:latin typeface="+mn-lt"/>
                <a:ea typeface="+mn-ea"/>
                <a:cs typeface="+mn-cs"/>
              </a:defRPr>
            </a:lvl1pPr>
            <a:lvl2pPr marL="267319" indent="0">
              <a:buNone/>
              <a:defRPr lang="en-US" sz="1499" smtClean="0">
                <a:latin typeface="+mn-lt"/>
              </a:defRPr>
            </a:lvl2pPr>
            <a:lvl3pPr>
              <a:defRPr lang="en-US" sz="1349" smtClean="0">
                <a:latin typeface="+mn-lt"/>
              </a:defRPr>
            </a:lvl3pPr>
            <a:lvl4pPr>
              <a:defRPr lang="en-US" sz="1199" smtClean="0">
                <a:latin typeface="+mn-lt"/>
              </a:defRPr>
            </a:lvl4pPr>
            <a:lvl5pPr>
              <a:defRPr lang="en-IN" sz="1199">
                <a:latin typeface="+mn-lt"/>
              </a:defRPr>
            </a:lvl5pPr>
          </a:lstStyle>
          <a:p>
            <a:pPr marL="0" lvl="0" indent="0">
              <a:spcBef>
                <a:spcPts val="0"/>
              </a:spcBef>
              <a:buNone/>
            </a:pPr>
            <a:r>
              <a:rPr lang="en-US"/>
              <a:t>Job Title</a:t>
            </a:r>
          </a:p>
        </p:txBody>
      </p:sp>
      <p:sp>
        <p:nvSpPr>
          <p:cNvPr id="2" name="Footer Placeholder 1"/>
          <p:cNvSpPr>
            <a:spLocks noGrp="1"/>
          </p:cNvSpPr>
          <p:nvPr>
            <p:ph type="ftr" sz="quarter" idx="13"/>
          </p:nvPr>
        </p:nvSpPr>
        <p:spPr>
          <a:xfrm>
            <a:off x="2007539" y="4853433"/>
            <a:ext cx="2313370" cy="135000"/>
          </a:xfrm>
          <a:prstGeom prst="rect">
            <a:avLst/>
          </a:prstGeom>
        </p:spPr>
        <p:txBody>
          <a:bodyPr/>
          <a:lstStyle/>
          <a:p>
            <a:r>
              <a:rPr lang="en-IN"/>
              <a:t>Presentation title</a:t>
            </a:r>
          </a:p>
        </p:txBody>
      </p:sp>
    </p:spTree>
    <p:extLst>
      <p:ext uri="{BB962C8B-B14F-4D97-AF65-F5344CB8AC3E}">
        <p14:creationId xmlns:p14="http://schemas.microsoft.com/office/powerpoint/2010/main" val="6487214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0052CFA6-7CF5-41BD-9D94-2D0DAE108428}"/>
              </a:ext>
            </a:extLst>
          </p:cNvPr>
          <p:cNvSpPr>
            <a:spLocks noGrp="1"/>
          </p:cNvSpPr>
          <p:nvPr>
            <p:ph type="media" sz="quarter" idx="10" hasCustomPrompt="1"/>
          </p:nvPr>
        </p:nvSpPr>
        <p:spPr>
          <a:xfrm>
            <a:off x="0" y="0"/>
            <a:ext cx="9144000" cy="5143500"/>
          </a:xfrm>
        </p:spPr>
        <p:txBody>
          <a:bodyPr anchor="ctr"/>
          <a:lstStyle>
            <a:lvl1pPr marL="0" indent="0" algn="ctr">
              <a:buNone/>
              <a:defRPr/>
            </a:lvl1pPr>
          </a:lstStyle>
          <a:p>
            <a:r>
              <a:rPr lang="en-IN"/>
              <a:t>Video</a:t>
            </a:r>
          </a:p>
        </p:txBody>
      </p:sp>
      <p:sp>
        <p:nvSpPr>
          <p:cNvPr id="6" name="Footer Placeholder 5"/>
          <p:cNvSpPr>
            <a:spLocks noGrp="1"/>
          </p:cNvSpPr>
          <p:nvPr>
            <p:ph type="ftr" sz="quarter" idx="11"/>
          </p:nvPr>
        </p:nvSpPr>
        <p:spPr>
          <a:xfrm>
            <a:off x="2007539" y="4853433"/>
            <a:ext cx="2313370" cy="135000"/>
          </a:xfrm>
          <a:prstGeom prst="rect">
            <a:avLst/>
          </a:prstGeom>
        </p:spPr>
        <p:txBody>
          <a:bodyPr/>
          <a:lstStyle/>
          <a:p>
            <a:r>
              <a:rPr lang="en-IN"/>
              <a:t>Presentation title</a:t>
            </a:r>
          </a:p>
        </p:txBody>
      </p:sp>
    </p:spTree>
    <p:extLst>
      <p:ext uri="{BB962C8B-B14F-4D97-AF65-F5344CB8AC3E}">
        <p14:creationId xmlns:p14="http://schemas.microsoft.com/office/powerpoint/2010/main" val="25305173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apter Slide with pictur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628F8CDB-776D-4811-AE2C-217236ECDECA}"/>
              </a:ext>
            </a:extLst>
          </p:cNvPr>
          <p:cNvSpPr>
            <a:spLocks noGrp="1"/>
          </p:cNvSpPr>
          <p:nvPr>
            <p:ph type="pic" sz="quarter" idx="12"/>
          </p:nvPr>
        </p:nvSpPr>
        <p:spPr>
          <a:xfrm>
            <a:off x="4667954" y="0"/>
            <a:ext cx="4476046" cy="5143500"/>
          </a:xfrm>
        </p:spPr>
        <p:txBody>
          <a:bodyPr/>
          <a:lstStyle/>
          <a:p>
            <a:endParaRPr lang="en-IN"/>
          </a:p>
        </p:txBody>
      </p:sp>
      <p:sp>
        <p:nvSpPr>
          <p:cNvPr id="5" name="Text Placeholder 4">
            <a:extLst>
              <a:ext uri="{FF2B5EF4-FFF2-40B4-BE49-F238E27FC236}">
                <a16:creationId xmlns:a16="http://schemas.microsoft.com/office/drawing/2014/main" id="{626E96BA-E9E4-496B-8CA5-6DA27B8AD7E4}"/>
              </a:ext>
            </a:extLst>
          </p:cNvPr>
          <p:cNvSpPr>
            <a:spLocks noGrp="1"/>
          </p:cNvSpPr>
          <p:nvPr>
            <p:ph type="body" sz="quarter" idx="10" hasCustomPrompt="1"/>
          </p:nvPr>
        </p:nvSpPr>
        <p:spPr>
          <a:xfrm>
            <a:off x="442682" y="1934057"/>
            <a:ext cx="3401698" cy="791781"/>
          </a:xfrm>
        </p:spPr>
        <p:txBody>
          <a:bodyPr/>
          <a:lstStyle>
            <a:lvl1pPr marL="0" indent="0">
              <a:buNone/>
              <a:defRPr sz="2249"/>
            </a:lvl1pPr>
          </a:lstStyle>
          <a:p>
            <a:pPr lvl="0"/>
            <a:r>
              <a:rPr lang="en-IN"/>
              <a:t>Chapter Title</a:t>
            </a:r>
          </a:p>
          <a:p>
            <a:pPr lvl="0"/>
            <a:r>
              <a:rPr lang="en-IN"/>
              <a:t>EY Interstate Light</a:t>
            </a:r>
          </a:p>
        </p:txBody>
      </p:sp>
      <p:sp>
        <p:nvSpPr>
          <p:cNvPr id="14" name="Text Placeholder 4">
            <a:extLst>
              <a:ext uri="{FF2B5EF4-FFF2-40B4-BE49-F238E27FC236}">
                <a16:creationId xmlns:a16="http://schemas.microsoft.com/office/drawing/2014/main" id="{1173C8A3-BA2F-497B-A214-45B02D73AF20}"/>
              </a:ext>
            </a:extLst>
          </p:cNvPr>
          <p:cNvSpPr>
            <a:spLocks noGrp="1"/>
          </p:cNvSpPr>
          <p:nvPr>
            <p:ph type="body" sz="quarter" idx="11" hasCustomPrompt="1"/>
          </p:nvPr>
        </p:nvSpPr>
        <p:spPr>
          <a:xfrm>
            <a:off x="442682" y="2880288"/>
            <a:ext cx="3401698" cy="791781"/>
          </a:xfrm>
        </p:spPr>
        <p:txBody>
          <a:bodyPr/>
          <a:lstStyle>
            <a:lvl1pPr marL="0" indent="0">
              <a:buNone/>
              <a:defRPr sz="1199"/>
            </a:lvl1pPr>
          </a:lstStyle>
          <a:p>
            <a:pPr lvl="0"/>
            <a:r>
              <a:rPr lang="en-IN"/>
              <a:t>text</a:t>
            </a:r>
          </a:p>
        </p:txBody>
      </p:sp>
      <p:sp>
        <p:nvSpPr>
          <p:cNvPr id="6" name="Footer Placeholder 5"/>
          <p:cNvSpPr>
            <a:spLocks noGrp="1"/>
          </p:cNvSpPr>
          <p:nvPr>
            <p:ph type="ftr" sz="quarter" idx="13"/>
          </p:nvPr>
        </p:nvSpPr>
        <p:spPr>
          <a:xfrm>
            <a:off x="2007539" y="4853433"/>
            <a:ext cx="2313370" cy="135000"/>
          </a:xfrm>
          <a:prstGeom prst="rect">
            <a:avLst/>
          </a:prstGeom>
        </p:spPr>
        <p:txBody>
          <a:bodyPr/>
          <a:lstStyle/>
          <a:p>
            <a:r>
              <a:rPr lang="en-IN"/>
              <a:t>Presentation title</a:t>
            </a:r>
          </a:p>
        </p:txBody>
      </p:sp>
    </p:spTree>
    <p:extLst>
      <p:ext uri="{BB962C8B-B14F-4D97-AF65-F5344CB8AC3E}">
        <p14:creationId xmlns:p14="http://schemas.microsoft.com/office/powerpoint/2010/main" val="5842185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ivider / Chapter slide">
    <p:spTree>
      <p:nvGrpSpPr>
        <p:cNvPr id="1" name=""/>
        <p:cNvGrpSpPr/>
        <p:nvPr/>
      </p:nvGrpSpPr>
      <p:grpSpPr>
        <a:xfrm>
          <a:off x="0" y="0"/>
          <a:ext cx="0" cy="0"/>
          <a:chOff x="0" y="0"/>
          <a:chExt cx="0" cy="0"/>
        </a:xfrm>
      </p:grpSpPr>
      <p:sp>
        <p:nvSpPr>
          <p:cNvPr id="5" name="Freeform 6"/>
          <p:cNvSpPr>
            <a:spLocks/>
          </p:cNvSpPr>
          <p:nvPr userDrawn="1"/>
        </p:nvSpPr>
        <p:spPr bwMode="gray">
          <a:xfrm>
            <a:off x="0" y="-1"/>
            <a:ext cx="4514880" cy="4000500"/>
          </a:xfrm>
          <a:custGeom>
            <a:avLst/>
            <a:gdLst>
              <a:gd name="connsiteX0" fmla="*/ 0 w 10000"/>
              <a:gd name="connsiteY0" fmla="*/ 0 h 10000"/>
              <a:gd name="connsiteX1" fmla="*/ 10000 w 10000"/>
              <a:gd name="connsiteY1" fmla="*/ 0 h 10000"/>
              <a:gd name="connsiteX2" fmla="*/ 10000 w 10000"/>
              <a:gd name="connsiteY2" fmla="*/ 8019 h 10000"/>
              <a:gd name="connsiteX3" fmla="*/ 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8019"/>
                </a:lnTo>
                <a:lnTo>
                  <a:pt x="0" y="10000"/>
                </a:lnTo>
                <a:lnTo>
                  <a:pt x="0" y="0"/>
                </a:lnTo>
                <a:close/>
              </a:path>
            </a:pathLst>
          </a:custGeom>
          <a:solidFill>
            <a:srgbClr val="FFE600"/>
          </a:solidFill>
          <a:ln w="9525">
            <a:noFill/>
            <a:round/>
            <a:headEnd/>
            <a:tailEnd/>
          </a:ln>
          <a:effectLst/>
        </p:spPr>
        <p:txBody>
          <a:bodyPr vert="horz" wrap="square" lIns="68544" tIns="34272" rIns="68544" bIns="34272" numCol="1" anchor="t" anchorCtr="0" compatLnSpc="1">
            <a:prstTxWarp prst="textNoShape">
              <a:avLst/>
            </a:prstTxWarp>
          </a:bodyPr>
          <a:lstStyle/>
          <a:p>
            <a:endParaRPr lang="en-GB" sz="1349">
              <a:solidFill>
                <a:schemeClr val="bg1"/>
              </a:solidFill>
            </a:endParaRPr>
          </a:p>
        </p:txBody>
      </p:sp>
      <p:sp>
        <p:nvSpPr>
          <p:cNvPr id="8" name="Text Placeholder 7"/>
          <p:cNvSpPr>
            <a:spLocks noGrp="1"/>
          </p:cNvSpPr>
          <p:nvPr>
            <p:ph type="body" sz="quarter" idx="13"/>
          </p:nvPr>
        </p:nvSpPr>
        <p:spPr>
          <a:xfrm>
            <a:off x="462912" y="681038"/>
            <a:ext cx="3525985" cy="1218009"/>
          </a:xfrm>
        </p:spPr>
        <p:txBody>
          <a:bodyPr/>
          <a:lstStyle>
            <a:lvl1pPr marL="0" indent="0">
              <a:buNone/>
              <a:defRPr sz="2249"/>
            </a:lvl1pPr>
          </a:lstStyle>
          <a:p>
            <a:pPr lvl="0"/>
            <a:r>
              <a:rPr lang="en-US"/>
              <a:t>Click to edit Master text styles</a:t>
            </a:r>
          </a:p>
        </p:txBody>
      </p:sp>
      <p:sp>
        <p:nvSpPr>
          <p:cNvPr id="9" name="Footer Placeholder 8"/>
          <p:cNvSpPr>
            <a:spLocks noGrp="1"/>
          </p:cNvSpPr>
          <p:nvPr>
            <p:ph type="ftr" sz="quarter" idx="14"/>
          </p:nvPr>
        </p:nvSpPr>
        <p:spPr>
          <a:xfrm>
            <a:off x="2007539" y="4853433"/>
            <a:ext cx="2313370" cy="135000"/>
          </a:xfrm>
          <a:prstGeom prst="rect">
            <a:avLst/>
          </a:prstGeom>
        </p:spPr>
        <p:txBody>
          <a:bodyPr/>
          <a:lstStyle/>
          <a:p>
            <a:r>
              <a:rPr lang="en-IN"/>
              <a:t>Presentation title</a:t>
            </a:r>
          </a:p>
        </p:txBody>
      </p:sp>
    </p:spTree>
    <p:extLst>
      <p:ext uri="{BB962C8B-B14F-4D97-AF65-F5344CB8AC3E}">
        <p14:creationId xmlns:p14="http://schemas.microsoft.com/office/powerpoint/2010/main" val="8622990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vider / Chapter slide - tranparency">
    <p:spTree>
      <p:nvGrpSpPr>
        <p:cNvPr id="1" name=""/>
        <p:cNvGrpSpPr/>
        <p:nvPr/>
      </p:nvGrpSpPr>
      <p:grpSpPr>
        <a:xfrm>
          <a:off x="0" y="0"/>
          <a:ext cx="0" cy="0"/>
          <a:chOff x="0" y="0"/>
          <a:chExt cx="0" cy="0"/>
        </a:xfrm>
      </p:grpSpPr>
      <p:sp>
        <p:nvSpPr>
          <p:cNvPr id="8" name="Freeform 6"/>
          <p:cNvSpPr>
            <a:spLocks/>
          </p:cNvSpPr>
          <p:nvPr userDrawn="1"/>
        </p:nvSpPr>
        <p:spPr bwMode="gray">
          <a:xfrm>
            <a:off x="0" y="0"/>
            <a:ext cx="4514880" cy="4000500"/>
          </a:xfrm>
          <a:custGeom>
            <a:avLst/>
            <a:gdLst>
              <a:gd name="connsiteX0" fmla="*/ 0 w 10000"/>
              <a:gd name="connsiteY0" fmla="*/ 0 h 10000"/>
              <a:gd name="connsiteX1" fmla="*/ 10000 w 10000"/>
              <a:gd name="connsiteY1" fmla="*/ 0 h 10000"/>
              <a:gd name="connsiteX2" fmla="*/ 10000 w 10000"/>
              <a:gd name="connsiteY2" fmla="*/ 8019 h 10000"/>
              <a:gd name="connsiteX3" fmla="*/ 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8019"/>
                </a:lnTo>
                <a:lnTo>
                  <a:pt x="0" y="10000"/>
                </a:lnTo>
                <a:lnTo>
                  <a:pt x="0" y="0"/>
                </a:lnTo>
                <a:close/>
              </a:path>
            </a:pathLst>
          </a:custGeom>
          <a:solidFill>
            <a:schemeClr val="tx2">
              <a:alpha val="90000"/>
            </a:schemeClr>
          </a:solidFill>
          <a:ln w="9525">
            <a:noFill/>
            <a:round/>
            <a:headEnd/>
            <a:tailEnd/>
          </a:ln>
          <a:effectLst/>
        </p:spPr>
        <p:txBody>
          <a:bodyPr vert="horz" wrap="square" lIns="68544" tIns="34272" rIns="68544" bIns="34272" numCol="1" anchor="t" anchorCtr="0" compatLnSpc="1">
            <a:prstTxWarp prst="textNoShape">
              <a:avLst/>
            </a:prstTxWarp>
          </a:bodyPr>
          <a:lstStyle/>
          <a:p>
            <a:endParaRPr lang="en-GB" sz="1349">
              <a:solidFill>
                <a:schemeClr val="bg1"/>
              </a:solidFill>
            </a:endParaRPr>
          </a:p>
        </p:txBody>
      </p:sp>
      <p:sp>
        <p:nvSpPr>
          <p:cNvPr id="7" name="Text Placeholder 6"/>
          <p:cNvSpPr>
            <a:spLocks noGrp="1"/>
          </p:cNvSpPr>
          <p:nvPr>
            <p:ph type="body" sz="quarter" idx="13"/>
          </p:nvPr>
        </p:nvSpPr>
        <p:spPr>
          <a:xfrm>
            <a:off x="462911" y="681038"/>
            <a:ext cx="3589056" cy="1152525"/>
          </a:xfrm>
        </p:spPr>
        <p:txBody>
          <a:bodyPr/>
          <a:lstStyle>
            <a:lvl1pPr marL="0" indent="0">
              <a:buNone/>
              <a:defRPr sz="2249">
                <a:solidFill>
                  <a:schemeClr val="bg2"/>
                </a:solidFill>
              </a:defRPr>
            </a:lvl1pPr>
          </a:lstStyle>
          <a:p>
            <a:pPr lvl="0"/>
            <a:r>
              <a:rPr lang="en-US"/>
              <a:t>Click to edit Master text styles</a:t>
            </a:r>
          </a:p>
        </p:txBody>
      </p:sp>
      <p:sp>
        <p:nvSpPr>
          <p:cNvPr id="6" name="Footer Placeholder 5"/>
          <p:cNvSpPr>
            <a:spLocks noGrp="1"/>
          </p:cNvSpPr>
          <p:nvPr>
            <p:ph type="ftr" sz="quarter" idx="14"/>
          </p:nvPr>
        </p:nvSpPr>
        <p:spPr>
          <a:xfrm>
            <a:off x="2007539" y="4853433"/>
            <a:ext cx="2313370" cy="135000"/>
          </a:xfrm>
          <a:prstGeom prst="rect">
            <a:avLst/>
          </a:prstGeom>
        </p:spPr>
        <p:txBody>
          <a:bodyPr/>
          <a:lstStyle/>
          <a:p>
            <a:r>
              <a:rPr lang="en-US"/>
              <a:t>Presentation title</a:t>
            </a:r>
          </a:p>
        </p:txBody>
      </p:sp>
    </p:spTree>
    <p:extLst>
      <p:ext uri="{BB962C8B-B14F-4D97-AF65-F5344CB8AC3E}">
        <p14:creationId xmlns:p14="http://schemas.microsoft.com/office/powerpoint/2010/main" val="1887157484"/>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apter slide no pictur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697C43D-4F1B-43DA-A0C6-DA6B6708E161}"/>
              </a:ext>
            </a:extLst>
          </p:cNvPr>
          <p:cNvSpPr>
            <a:spLocks noGrp="1"/>
          </p:cNvSpPr>
          <p:nvPr>
            <p:ph type="body" sz="quarter" idx="10" hasCustomPrompt="1"/>
          </p:nvPr>
        </p:nvSpPr>
        <p:spPr>
          <a:xfrm>
            <a:off x="442682" y="2138641"/>
            <a:ext cx="4129318" cy="901739"/>
          </a:xfrm>
        </p:spPr>
        <p:txBody>
          <a:bodyPr vert="horz" lIns="0" tIns="0" rIns="0" bIns="0" rtlCol="0" anchor="ctr" anchorCtr="0">
            <a:noAutofit/>
          </a:bodyPr>
          <a:lstStyle>
            <a:lvl1pPr marL="0" indent="0">
              <a:buNone/>
              <a:defRPr kumimoji="0" lang="en-IN" sz="2699" b="0" i="0" u="none" strike="noStrike" cap="none" spc="0" normalizeH="0" baseline="0" dirty="0">
                <a:ln>
                  <a:noFill/>
                </a:ln>
                <a:solidFill>
                  <a:schemeClr val="bg1"/>
                </a:solidFill>
                <a:effectLst/>
                <a:uLnTx/>
                <a:uFillTx/>
                <a:latin typeface="EYInterstate Light" panose="02000506000000020004" pitchFamily="2" charset="0"/>
                <a:ea typeface="+mj-ea"/>
                <a:cs typeface="+mj-cs"/>
              </a:defRPr>
            </a:lvl1pPr>
          </a:lstStyle>
          <a:p>
            <a:pPr marL="267319" marR="0" lvl="0" indent="-267319" defTabSz="755512" fontAlgn="auto">
              <a:lnSpc>
                <a:spcPct val="100000"/>
              </a:lnSpc>
              <a:spcBef>
                <a:spcPct val="0"/>
              </a:spcBef>
              <a:spcAft>
                <a:spcPts val="0"/>
              </a:spcAft>
              <a:buClrTx/>
              <a:buSzTx/>
              <a:tabLst/>
            </a:pPr>
            <a:r>
              <a:rPr lang="en-US"/>
              <a:t>Chapter Title</a:t>
            </a:r>
            <a:endParaRPr lang="en-IN"/>
          </a:p>
        </p:txBody>
      </p:sp>
      <p:sp>
        <p:nvSpPr>
          <p:cNvPr id="6" name="Footer Placeholder 5"/>
          <p:cNvSpPr>
            <a:spLocks noGrp="1"/>
          </p:cNvSpPr>
          <p:nvPr>
            <p:ph type="ftr" sz="quarter" idx="11"/>
          </p:nvPr>
        </p:nvSpPr>
        <p:spPr>
          <a:xfrm>
            <a:off x="2007539" y="4853433"/>
            <a:ext cx="2313370" cy="135000"/>
          </a:xfrm>
          <a:prstGeom prst="rect">
            <a:avLst/>
          </a:prstGeom>
        </p:spPr>
        <p:txBody>
          <a:bodyPr/>
          <a:lstStyle/>
          <a:p>
            <a:r>
              <a:rPr lang="en-IN"/>
              <a:t>Presentation title</a:t>
            </a:r>
          </a:p>
        </p:txBody>
      </p:sp>
    </p:spTree>
    <p:extLst>
      <p:ext uri="{BB962C8B-B14F-4D97-AF65-F5344CB8AC3E}">
        <p14:creationId xmlns:p14="http://schemas.microsoft.com/office/powerpoint/2010/main" val="19858596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isclaimer CZ">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83BDE2E-2BCF-4140-945E-7D5610CDE4C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161" y="0"/>
            <a:ext cx="9139244" cy="5143500"/>
          </a:xfrm>
          <a:prstGeom prst="rect">
            <a:avLst/>
          </a:prstGeom>
        </p:spPr>
      </p:pic>
      <p:sp>
        <p:nvSpPr>
          <p:cNvPr id="5" name="TextBox 4">
            <a:extLst>
              <a:ext uri="{FF2B5EF4-FFF2-40B4-BE49-F238E27FC236}">
                <a16:creationId xmlns:a16="http://schemas.microsoft.com/office/drawing/2014/main" id="{0E68E9BD-8FB7-4984-B079-81329579BE9A}"/>
              </a:ext>
            </a:extLst>
          </p:cNvPr>
          <p:cNvSpPr txBox="1">
            <a:spLocks/>
          </p:cNvSpPr>
          <p:nvPr userDrawn="1"/>
        </p:nvSpPr>
        <p:spPr>
          <a:xfrm>
            <a:off x="448960" y="681037"/>
            <a:ext cx="2671804" cy="2261631"/>
          </a:xfrm>
          <a:prstGeom prst="rect">
            <a:avLst/>
          </a:prstGeom>
          <a:noFill/>
        </p:spPr>
        <p:txBody>
          <a:bodyPr wrap="square" lIns="0" tIns="27418" rIns="0" bIns="0" rtlCol="0" anchor="t">
            <a:spAutoFit/>
          </a:bodyPr>
          <a:lstStyle/>
          <a:p>
            <a:pPr lvl="0">
              <a:spcAft>
                <a:spcPts val="450"/>
              </a:spcAft>
              <a:buClr>
                <a:srgbClr val="FFD200"/>
              </a:buClr>
              <a:buSzPct val="70000"/>
              <a:defRPr/>
            </a:pPr>
            <a:r>
              <a:rPr kumimoji="0" lang="en-US" sz="900" b="1" i="0" u="none" strike="noStrike" kern="0" cap="none" spc="0" normalizeH="0" baseline="0" noProof="0">
                <a:ln>
                  <a:noFill/>
                </a:ln>
                <a:solidFill>
                  <a:srgbClr val="FFE600"/>
                </a:solidFill>
                <a:effectLst/>
                <a:uLnTx/>
                <a:uFillTx/>
                <a:latin typeface="EYInterstate" panose="02000503020000020004" pitchFamily="2" charset="0"/>
              </a:rPr>
              <a:t>EY  </a:t>
            </a:r>
            <a:r>
              <a:rPr kumimoji="0" lang="en-US" sz="900" b="0" i="0" u="none" strike="noStrike" kern="0" cap="none" spc="0" normalizeH="0" baseline="0" noProof="0">
                <a:ln>
                  <a:noFill/>
                </a:ln>
                <a:solidFill>
                  <a:srgbClr val="FFE600"/>
                </a:solidFill>
                <a:effectLst/>
                <a:uLnTx/>
                <a:uFillTx/>
                <a:latin typeface="EYInterstate" panose="02000503020000020004" pitchFamily="2" charset="0"/>
                <a:cs typeface="Arial"/>
              </a:rPr>
              <a:t>|  </a:t>
            </a:r>
            <a:r>
              <a:rPr lang="en-IN" sz="900" kern="0">
                <a:solidFill>
                  <a:srgbClr val="FFE600"/>
                </a:solidFill>
                <a:latin typeface="EYInterstate" panose="02000503020000020004" pitchFamily="2" charset="0"/>
                <a:cs typeface="Arial"/>
              </a:rPr>
              <a:t>Building a better working world</a:t>
            </a:r>
            <a:endParaRPr kumimoji="0" lang="en-US" sz="900" b="0" i="0" u="none" strike="noStrike" kern="0" cap="none" spc="0" normalizeH="0" baseline="0" noProof="0">
              <a:ln>
                <a:noFill/>
              </a:ln>
              <a:solidFill>
                <a:srgbClr val="FFE600"/>
              </a:solidFill>
              <a:effectLst/>
              <a:uLnTx/>
              <a:uFillTx/>
              <a:latin typeface="EYInterstate" panose="02000503020000020004" pitchFamily="2" charset="0"/>
              <a:cs typeface="Arial"/>
            </a:endParaRPr>
          </a:p>
          <a:p>
            <a:pPr marL="0" marR="0" lvl="0" indent="0" defTabSz="685434" eaLnBrk="1" fontAlgn="auto" latinLnBrk="0" hangingPunct="1">
              <a:lnSpc>
                <a:spcPct val="100000"/>
              </a:lnSpc>
              <a:spcBef>
                <a:spcPts val="0"/>
              </a:spcBef>
              <a:spcAft>
                <a:spcPts val="0"/>
              </a:spcAft>
              <a:buClr>
                <a:srgbClr val="FFD200"/>
              </a:buClr>
              <a:buSzPct val="70000"/>
              <a:buFontTx/>
              <a:buNone/>
              <a:tabLst/>
              <a:defRPr/>
            </a:pPr>
            <a:endParaRPr kumimoji="0" lang="en-US" sz="825" b="0" i="0" u="none" strike="noStrike" kern="0" cap="none" spc="0" normalizeH="0" baseline="0" noProof="0">
              <a:ln>
                <a:noFill/>
              </a:ln>
              <a:solidFill>
                <a:srgbClr val="FFFFFF"/>
              </a:solidFill>
              <a:effectLst/>
              <a:uLnTx/>
              <a:uFillTx/>
              <a:latin typeface="+mj-lt"/>
              <a:cs typeface="Arial"/>
            </a:endParaRPr>
          </a:p>
          <a:p>
            <a:pPr lvl="0">
              <a:buClr>
                <a:srgbClr val="FFD200"/>
              </a:buClr>
              <a:buSzPct val="70000"/>
              <a:defRPr/>
            </a:pPr>
            <a:r>
              <a:rPr lang="cs-CZ" sz="825" kern="0" noProof="0">
                <a:solidFill>
                  <a:srgbClr val="FFFFFF"/>
                </a:solidFill>
                <a:latin typeface="EYInterstate" panose="02000503020000020004" pitchFamily="2" charset="0"/>
              </a:rPr>
              <a:t>Smyslem EY je přispívat k tomu, aby svět fungoval lépe. Proto pomáháme klientům, našim zaměstnancům i širšímu společenství vytvářet dlouhodobé hodnoty </a:t>
            </a:r>
            <a:br>
              <a:rPr lang="cs-CZ" sz="825" kern="0" noProof="0">
                <a:solidFill>
                  <a:srgbClr val="FFFFFF"/>
                </a:solidFill>
                <a:latin typeface="EYInterstate" panose="02000503020000020004" pitchFamily="2" charset="0"/>
              </a:rPr>
            </a:br>
            <a:r>
              <a:rPr lang="cs-CZ" sz="825" kern="0" noProof="0">
                <a:solidFill>
                  <a:srgbClr val="FFFFFF"/>
                </a:solidFill>
                <a:latin typeface="EYInterstate" panose="02000503020000020004" pitchFamily="2" charset="0"/>
              </a:rPr>
              <a:t>a posilovat důvěru v kapitálové trhy. </a:t>
            </a:r>
          </a:p>
          <a:p>
            <a:pPr lvl="0">
              <a:buClr>
                <a:srgbClr val="FFD200"/>
              </a:buClr>
              <a:buSzPct val="70000"/>
              <a:defRPr/>
            </a:pPr>
            <a:endParaRPr lang="cs-CZ" sz="825" kern="0" noProof="0">
              <a:solidFill>
                <a:srgbClr val="FFFFFF"/>
              </a:solidFill>
              <a:latin typeface="EYInterstate" panose="02000503020000020004" pitchFamily="2" charset="0"/>
            </a:endParaRPr>
          </a:p>
          <a:p>
            <a:pPr lvl="0">
              <a:buClr>
                <a:srgbClr val="FFD200"/>
              </a:buClr>
              <a:buSzPct val="70000"/>
              <a:defRPr/>
            </a:pPr>
            <a:r>
              <a:rPr lang="cs-CZ" sz="825" kern="0" noProof="0">
                <a:solidFill>
                  <a:srgbClr val="FFFFFF"/>
                </a:solidFill>
                <a:latin typeface="EYInterstate" panose="02000503020000020004" pitchFamily="2" charset="0"/>
              </a:rPr>
              <a:t>Týmy odborníků EY, vybavené nejmodernějšími technologiemi, působí ve více než 150 zemích celého světa – provádějí audity a poskytují klientům širokou poradenskou podporu, která jim umožňuje růst, transformovat se a efektivně fungovat. </a:t>
            </a:r>
          </a:p>
          <a:p>
            <a:pPr lvl="0">
              <a:buClr>
                <a:srgbClr val="FFD200"/>
              </a:buClr>
              <a:buSzPct val="70000"/>
              <a:defRPr/>
            </a:pPr>
            <a:endParaRPr lang="cs-CZ" sz="825" kern="0" noProof="0">
              <a:solidFill>
                <a:srgbClr val="FFFFFF"/>
              </a:solidFill>
              <a:latin typeface="EYInterstate" panose="02000503020000020004" pitchFamily="2" charset="0"/>
            </a:endParaRPr>
          </a:p>
          <a:p>
            <a:pPr lvl="0">
              <a:buClr>
                <a:srgbClr val="FFD200"/>
              </a:buClr>
              <a:buSzPct val="70000"/>
              <a:defRPr/>
            </a:pPr>
            <a:r>
              <a:rPr lang="cs-CZ" sz="825" kern="0" noProof="0">
                <a:solidFill>
                  <a:srgbClr val="FFFFFF"/>
                </a:solidFill>
                <a:latin typeface="EYInterstate" panose="02000503020000020004" pitchFamily="2" charset="0"/>
              </a:rPr>
              <a:t>Naši auditoři, konzultanti, právní a daňoví poradci </a:t>
            </a:r>
            <a:br>
              <a:rPr lang="cs-CZ" sz="825" kern="0" noProof="0">
                <a:solidFill>
                  <a:srgbClr val="FFFFFF"/>
                </a:solidFill>
                <a:latin typeface="EYInterstate" panose="02000503020000020004" pitchFamily="2" charset="0"/>
              </a:rPr>
            </a:br>
            <a:r>
              <a:rPr lang="cs-CZ" sz="825" kern="0" noProof="0">
                <a:solidFill>
                  <a:srgbClr val="FFFFFF"/>
                </a:solidFill>
                <a:latin typeface="EYInterstate" panose="02000503020000020004" pitchFamily="2" charset="0"/>
              </a:rPr>
              <a:t>i odborníci na strategické a transakční poradenství </a:t>
            </a:r>
            <a:br>
              <a:rPr lang="cs-CZ" sz="825" kern="0" noProof="0">
                <a:solidFill>
                  <a:srgbClr val="FFFFFF"/>
                </a:solidFill>
                <a:latin typeface="EYInterstate" panose="02000503020000020004" pitchFamily="2" charset="0"/>
              </a:rPr>
            </a:br>
            <a:r>
              <a:rPr lang="cs-CZ" sz="825" kern="0" noProof="0">
                <a:solidFill>
                  <a:srgbClr val="FFFFFF"/>
                </a:solidFill>
                <a:latin typeface="EYInterstate" panose="02000503020000020004" pitchFamily="2" charset="0"/>
              </a:rPr>
              <a:t>si kladou ty správné otázky a dokážou najít ty správné odpovědi na složité problémy dnešního světa.</a:t>
            </a:r>
          </a:p>
        </p:txBody>
      </p:sp>
      <p:sp>
        <p:nvSpPr>
          <p:cNvPr id="7" name="TextBox 6">
            <a:extLst>
              <a:ext uri="{FF2B5EF4-FFF2-40B4-BE49-F238E27FC236}">
                <a16:creationId xmlns:a16="http://schemas.microsoft.com/office/drawing/2014/main" id="{A429E01A-367F-4629-AA87-D8BF73890D2E}"/>
              </a:ext>
            </a:extLst>
          </p:cNvPr>
          <p:cNvSpPr txBox="1">
            <a:spLocks/>
          </p:cNvSpPr>
          <p:nvPr userDrawn="1"/>
        </p:nvSpPr>
        <p:spPr>
          <a:xfrm>
            <a:off x="6213976" y="681038"/>
            <a:ext cx="2481065" cy="2010280"/>
          </a:xfrm>
          <a:prstGeom prst="rect">
            <a:avLst/>
          </a:prstGeom>
          <a:noFill/>
        </p:spPr>
        <p:txBody>
          <a:bodyPr wrap="square" lIns="0" tIns="27418" rIns="0" bIns="0" rtlCol="0" anchor="t">
            <a:spAutoFit/>
          </a:bodyPr>
          <a:lstStyle/>
          <a:p>
            <a:pPr lvl="0">
              <a:buClr>
                <a:srgbClr val="FFD200"/>
              </a:buClr>
              <a:buSzPct val="70000"/>
              <a:defRPr/>
            </a:pPr>
            <a:r>
              <a:rPr lang="cs-CZ" sz="600" kern="0" noProof="0">
                <a:solidFill>
                  <a:srgbClr val="FFFFFF"/>
                </a:solidFill>
                <a:latin typeface="+mj-lt"/>
              </a:rPr>
              <a:t>Název EY zahrnuje celosvětovou organizaci a může zahrnovat jednu </a:t>
            </a:r>
            <a:br>
              <a:rPr lang="cs-CZ" sz="600" kern="0" noProof="0">
                <a:solidFill>
                  <a:srgbClr val="FFFFFF"/>
                </a:solidFill>
                <a:latin typeface="+mj-lt"/>
              </a:rPr>
            </a:br>
            <a:r>
              <a:rPr lang="cs-CZ" sz="600" kern="0" noProof="0">
                <a:solidFill>
                  <a:srgbClr val="FFFFFF"/>
                </a:solidFill>
                <a:latin typeface="+mj-lt"/>
              </a:rPr>
              <a:t>či více členských firem Ernst &amp; </a:t>
            </a:r>
            <a:r>
              <a:rPr lang="en-US" sz="600" kern="0" noProof="0">
                <a:solidFill>
                  <a:srgbClr val="FFFFFF"/>
                </a:solidFill>
                <a:latin typeface="+mj-lt"/>
              </a:rPr>
              <a:t>Young Global </a:t>
            </a:r>
            <a:r>
              <a:rPr lang="cs-CZ" sz="600" kern="0" noProof="0">
                <a:solidFill>
                  <a:srgbClr val="FFFFFF"/>
                </a:solidFill>
                <a:latin typeface="+mj-lt"/>
              </a:rPr>
              <a:t>Limited, z nichž každá je samostatnou právnickou osobou. Ernst &amp; </a:t>
            </a:r>
            <a:r>
              <a:rPr lang="en-US" sz="600" kern="0" noProof="0">
                <a:solidFill>
                  <a:srgbClr val="FFFFFF"/>
                </a:solidFill>
                <a:latin typeface="+mj-lt"/>
              </a:rPr>
              <a:t>Young Global </a:t>
            </a:r>
            <a:r>
              <a:rPr lang="cs-CZ" sz="600" kern="0" noProof="0">
                <a:solidFill>
                  <a:srgbClr val="FFFFFF"/>
                </a:solidFill>
                <a:latin typeface="+mj-lt"/>
              </a:rPr>
              <a:t>Limited je britská společnost s ručením omezeným garancí, která neposkytuje služby klientům. Informace o tom, jak EY shromažďuje a používá osobní údaje, a o právech fyzických osob stanovených právními předpisy o ochraně osobních údajů jsou k dispozici na ey.com/</a:t>
            </a:r>
            <a:r>
              <a:rPr lang="en-US" sz="600" kern="0" noProof="0">
                <a:solidFill>
                  <a:srgbClr val="FFFFFF"/>
                </a:solidFill>
                <a:latin typeface="+mj-lt"/>
              </a:rPr>
              <a:t>privacy</a:t>
            </a:r>
            <a:r>
              <a:rPr lang="cs-CZ" sz="600" kern="0" noProof="0">
                <a:solidFill>
                  <a:srgbClr val="FFFFFF"/>
                </a:solidFill>
                <a:latin typeface="+mj-lt"/>
              </a:rPr>
              <a:t>. Členské firmy EY neposkytují právní služby v zemích, kde to zákon neumožňuje. Podrobnější informace o naší organizaci najdete na našich webových stránkách ey.com. </a:t>
            </a:r>
          </a:p>
          <a:p>
            <a:pPr lvl="0">
              <a:buClr>
                <a:srgbClr val="FFD200"/>
              </a:buClr>
              <a:buSzPct val="70000"/>
              <a:defRPr/>
            </a:pPr>
            <a:endParaRPr lang="en-IN" sz="600" kern="0">
              <a:solidFill>
                <a:srgbClr val="FFFFFF"/>
              </a:solidFill>
              <a:latin typeface="+mj-lt"/>
            </a:endParaRPr>
          </a:p>
          <a:p>
            <a:pPr marL="0" marR="0" lvl="0" indent="0" algn="l" defTabSz="685434" rtl="0" eaLnBrk="1" fontAlgn="base" latinLnBrk="0" hangingPunct="1">
              <a:lnSpc>
                <a:spcPct val="100000"/>
              </a:lnSpc>
              <a:spcBef>
                <a:spcPct val="0"/>
              </a:spcBef>
              <a:spcAft>
                <a:spcPts val="759"/>
              </a:spcAft>
              <a:buClrTx/>
              <a:buSzTx/>
              <a:buFontTx/>
              <a:buNone/>
              <a:tabLst/>
              <a:defRPr/>
            </a:pPr>
            <a:r>
              <a:rPr kumimoji="0" lang="en-US" sz="600" b="0" i="0" u="none" strike="noStrike" kern="1200" cap="none" spc="0" normalizeH="0" baseline="0" noProof="0">
                <a:ln>
                  <a:noFill/>
                </a:ln>
                <a:solidFill>
                  <a:prstClr val="white"/>
                </a:solidFill>
                <a:effectLst/>
                <a:uLnTx/>
                <a:uFillTx/>
                <a:latin typeface="+mj-lt"/>
                <a:ea typeface="+mn-ea"/>
                <a:cs typeface="Arial" panose="020B0604020202020204" pitchFamily="34" charset="0"/>
              </a:rPr>
              <a:t>© 2022 Ernst &amp; Young, </a:t>
            </a:r>
            <a:r>
              <a:rPr kumimoji="0" lang="cs-CZ" sz="600" b="0" i="0" u="none" strike="noStrike" kern="1200" cap="none" spc="0" normalizeH="0" baseline="0" noProof="0">
                <a:ln>
                  <a:noFill/>
                </a:ln>
                <a:solidFill>
                  <a:prstClr val="white"/>
                </a:solidFill>
                <a:effectLst/>
                <a:uLnTx/>
                <a:uFillTx/>
                <a:latin typeface="+mj-lt"/>
                <a:ea typeface="+mn-ea"/>
                <a:cs typeface="Arial" panose="020B0604020202020204" pitchFamily="34" charset="0"/>
              </a:rPr>
              <a:t>s.r.o. </a:t>
            </a:r>
            <a:r>
              <a:rPr kumimoji="0" lang="en-US" sz="600" b="0" i="0" u="none" strike="noStrike" kern="1200" cap="none" spc="0" normalizeH="0" baseline="0" noProof="0">
                <a:ln>
                  <a:noFill/>
                </a:ln>
                <a:solidFill>
                  <a:prstClr val="white"/>
                </a:solidFill>
                <a:effectLst/>
                <a:uLnTx/>
                <a:uFillTx/>
                <a:latin typeface="+mj-lt"/>
                <a:ea typeface="+mn-ea"/>
                <a:cs typeface="Arial" panose="020B0604020202020204" pitchFamily="34" charset="0"/>
              </a:rPr>
              <a:t>| Ernst &amp; Young Audit, </a:t>
            </a:r>
            <a:r>
              <a:rPr kumimoji="0" lang="cs-CZ" sz="600" b="0" i="0" u="none" strike="noStrike" kern="1200" cap="none" spc="0" normalizeH="0" baseline="0" noProof="0">
                <a:ln>
                  <a:noFill/>
                </a:ln>
                <a:solidFill>
                  <a:prstClr val="white"/>
                </a:solidFill>
                <a:effectLst/>
                <a:uLnTx/>
                <a:uFillTx/>
                <a:latin typeface="+mj-lt"/>
                <a:ea typeface="+mn-ea"/>
                <a:cs typeface="Arial" panose="020B0604020202020204" pitchFamily="34" charset="0"/>
              </a:rPr>
              <a:t>s.r.o. </a:t>
            </a:r>
            <a:r>
              <a:rPr kumimoji="0" lang="en-US" sz="600" b="0" i="0" u="none" strike="noStrike" kern="1200" cap="none" spc="0" normalizeH="0" baseline="0" noProof="0">
                <a:ln>
                  <a:noFill/>
                </a:ln>
                <a:solidFill>
                  <a:prstClr val="white"/>
                </a:solidFill>
                <a:effectLst/>
                <a:uLnTx/>
                <a:uFillTx/>
                <a:latin typeface="+mj-lt"/>
                <a:ea typeface="+mn-ea"/>
                <a:cs typeface="Arial" panose="020B0604020202020204" pitchFamily="34" charset="0"/>
              </a:rPr>
              <a:t>| </a:t>
            </a:r>
            <a:br>
              <a:rPr kumimoji="0" lang="cs-CZ" sz="600" b="0" i="0" u="none" strike="noStrike" kern="1200" cap="none" spc="0" normalizeH="0" baseline="0" noProof="0">
                <a:ln>
                  <a:noFill/>
                </a:ln>
                <a:solidFill>
                  <a:prstClr val="white"/>
                </a:solidFill>
                <a:effectLst/>
                <a:uLnTx/>
                <a:uFillTx/>
                <a:latin typeface="+mj-lt"/>
                <a:ea typeface="+mn-ea"/>
                <a:cs typeface="Arial" panose="020B0604020202020204" pitchFamily="34" charset="0"/>
              </a:rPr>
            </a:br>
            <a:r>
              <a:rPr kumimoji="0" lang="en-US" sz="600" b="0" i="0" u="none" strike="noStrike" kern="1200" cap="none" spc="0" normalizeH="0" baseline="0" noProof="0">
                <a:ln>
                  <a:noFill/>
                </a:ln>
                <a:solidFill>
                  <a:prstClr val="white"/>
                </a:solidFill>
                <a:effectLst/>
                <a:uLnTx/>
                <a:uFillTx/>
                <a:latin typeface="+mj-lt"/>
                <a:ea typeface="+mn-ea"/>
                <a:cs typeface="Arial" panose="020B0604020202020204" pitchFamily="34" charset="0"/>
              </a:rPr>
              <a:t>E &amp; Y Valuations </a:t>
            </a:r>
            <a:r>
              <a:rPr kumimoji="0" lang="cs-CZ" sz="600" b="0" i="0" u="none" strike="noStrike" kern="1200" cap="none" spc="0" normalizeH="0" baseline="0" noProof="0">
                <a:ln>
                  <a:noFill/>
                </a:ln>
                <a:solidFill>
                  <a:prstClr val="white"/>
                </a:solidFill>
                <a:effectLst/>
                <a:uLnTx/>
                <a:uFillTx/>
                <a:latin typeface="+mj-lt"/>
                <a:ea typeface="+mn-ea"/>
                <a:cs typeface="Arial" panose="020B0604020202020204" pitchFamily="34" charset="0"/>
              </a:rPr>
              <a:t>s.r.o. | EY </a:t>
            </a:r>
            <a:r>
              <a:rPr kumimoji="0" lang="en-US" sz="600" b="0" i="0" u="none" strike="noStrike" kern="1200" cap="none" spc="0" normalizeH="0" baseline="0" noProof="0">
                <a:ln>
                  <a:noFill/>
                </a:ln>
                <a:solidFill>
                  <a:prstClr val="white"/>
                </a:solidFill>
                <a:effectLst/>
                <a:uLnTx/>
                <a:uFillTx/>
                <a:latin typeface="+mj-lt"/>
                <a:ea typeface="+mn-ea"/>
                <a:cs typeface="Arial" panose="020B0604020202020204" pitchFamily="34" charset="0"/>
              </a:rPr>
              <a:t>Law</a:t>
            </a:r>
            <a:r>
              <a:rPr kumimoji="0" lang="cs-CZ" sz="600" b="0" i="0" u="none" strike="noStrike" kern="1200" cap="none" spc="0" normalizeH="0" baseline="0" noProof="0">
                <a:ln>
                  <a:noFill/>
                </a:ln>
                <a:solidFill>
                  <a:prstClr val="white"/>
                </a:solidFill>
                <a:effectLst/>
                <a:uLnTx/>
                <a:uFillTx/>
                <a:latin typeface="+mj-lt"/>
                <a:ea typeface="+mn-ea"/>
                <a:cs typeface="Arial" panose="020B0604020202020204" pitchFamily="34" charset="0"/>
              </a:rPr>
              <a:t> advokátní kancelář, s.r.o.</a:t>
            </a:r>
            <a:br>
              <a:rPr kumimoji="0" lang="en-US" sz="600" b="0" i="0" u="none" strike="noStrike" kern="1200" cap="none" spc="0" normalizeH="0" baseline="0" noProof="0">
                <a:ln>
                  <a:noFill/>
                </a:ln>
                <a:solidFill>
                  <a:prstClr val="white"/>
                </a:solidFill>
                <a:effectLst/>
                <a:uLnTx/>
                <a:uFillTx/>
                <a:latin typeface="+mj-lt"/>
                <a:ea typeface="+mn-ea"/>
                <a:cs typeface="Arial" panose="020B0604020202020204" pitchFamily="34" charset="0"/>
              </a:rPr>
            </a:br>
            <a:r>
              <a:rPr kumimoji="0" lang="cs-CZ" sz="600" b="0" i="0" u="none" strike="noStrike" kern="1200" cap="none" spc="0" normalizeH="0" baseline="0" noProof="0">
                <a:ln>
                  <a:noFill/>
                </a:ln>
                <a:solidFill>
                  <a:prstClr val="white"/>
                </a:solidFill>
                <a:effectLst/>
                <a:uLnTx/>
                <a:uFillTx/>
                <a:latin typeface="+mj-lt"/>
                <a:ea typeface="+mn-ea"/>
                <a:cs typeface="Arial" panose="020B0604020202020204" pitchFamily="34" charset="0"/>
              </a:rPr>
              <a:t>Všechna práva vyhrazena. </a:t>
            </a:r>
          </a:p>
          <a:p>
            <a:pPr marL="0" marR="0" lvl="0" indent="0" algn="l" defTabSz="685434" rtl="0" eaLnBrk="1" fontAlgn="base" latinLnBrk="0" hangingPunct="1">
              <a:lnSpc>
                <a:spcPct val="100000"/>
              </a:lnSpc>
              <a:spcBef>
                <a:spcPct val="0"/>
              </a:spcBef>
              <a:spcAft>
                <a:spcPts val="759"/>
              </a:spcAft>
              <a:buClrTx/>
              <a:buSzTx/>
              <a:buFontTx/>
              <a:buNone/>
              <a:tabLst/>
              <a:defRPr/>
            </a:pPr>
            <a:r>
              <a:rPr lang="cs-CZ" sz="600" kern="0" noProof="0">
                <a:solidFill>
                  <a:srgbClr val="FFFFFF"/>
                </a:solidFill>
              </a:rPr>
              <a:t>Tento materiál má pouze všeobecný informační charakter, na který není možné spoléhat se jako na poskytnutí účetního, daňového ani jiného odborného poradenství. V případě potřeby se prosím obraťte </a:t>
            </a:r>
            <a:br>
              <a:rPr lang="cs-CZ" sz="600" kern="0" noProof="0">
                <a:solidFill>
                  <a:srgbClr val="FFFFFF"/>
                </a:solidFill>
              </a:rPr>
            </a:br>
            <a:r>
              <a:rPr lang="cs-CZ" sz="600" kern="0" noProof="0">
                <a:solidFill>
                  <a:srgbClr val="FFFFFF"/>
                </a:solidFill>
              </a:rPr>
              <a:t>na svého konkrétního poradce.</a:t>
            </a:r>
          </a:p>
          <a:p>
            <a:pPr>
              <a:buClr>
                <a:srgbClr val="FFD200"/>
              </a:buClr>
              <a:buSzPct val="70000"/>
              <a:defRPr/>
            </a:pPr>
            <a:endParaRPr lang="en-IN" sz="525" kern="0">
              <a:solidFill>
                <a:srgbClr val="FFFFFF"/>
              </a:solidFill>
            </a:endParaRPr>
          </a:p>
          <a:p>
            <a:pPr lvl="0">
              <a:spcAft>
                <a:spcPts val="450"/>
              </a:spcAft>
              <a:buClr>
                <a:srgbClr val="FFD200"/>
              </a:buClr>
              <a:buSzPct val="70000"/>
              <a:defRPr/>
            </a:pPr>
            <a:r>
              <a:rPr lang="en-IN" sz="825" kern="0">
                <a:solidFill>
                  <a:srgbClr val="FFFFFF"/>
                </a:solidFill>
                <a:latin typeface="EYInterstate" panose="02000503020000020004" pitchFamily="2" charset="0"/>
              </a:rPr>
              <a:t>ey.com</a:t>
            </a:r>
          </a:p>
        </p:txBody>
      </p:sp>
    </p:spTree>
    <p:extLst>
      <p:ext uri="{BB962C8B-B14F-4D97-AF65-F5344CB8AC3E}">
        <p14:creationId xmlns:p14="http://schemas.microsoft.com/office/powerpoint/2010/main" val="8316978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Disclaimer ENG">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83BDE2E-2BCF-4140-945E-7D5610CDE4C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161" y="0"/>
            <a:ext cx="9139244" cy="5143500"/>
          </a:xfrm>
          <a:prstGeom prst="rect">
            <a:avLst/>
          </a:prstGeom>
        </p:spPr>
      </p:pic>
      <p:sp>
        <p:nvSpPr>
          <p:cNvPr id="6" name="TextBox 5">
            <a:extLst>
              <a:ext uri="{FF2B5EF4-FFF2-40B4-BE49-F238E27FC236}">
                <a16:creationId xmlns:a16="http://schemas.microsoft.com/office/drawing/2014/main" id="{356043E5-4D4E-46F9-8502-1A2C82EA3931}"/>
              </a:ext>
            </a:extLst>
          </p:cNvPr>
          <p:cNvSpPr txBox="1">
            <a:spLocks/>
          </p:cNvSpPr>
          <p:nvPr userDrawn="1"/>
        </p:nvSpPr>
        <p:spPr>
          <a:xfrm>
            <a:off x="451220" y="681038"/>
            <a:ext cx="2402602" cy="1880757"/>
          </a:xfrm>
          <a:prstGeom prst="rect">
            <a:avLst/>
          </a:prstGeom>
          <a:noFill/>
        </p:spPr>
        <p:txBody>
          <a:bodyPr wrap="square" lIns="0" tIns="27418" rIns="0" bIns="0" rtlCol="0" anchor="t">
            <a:spAutoFit/>
          </a:bodyPr>
          <a:lstStyle/>
          <a:p>
            <a:pPr lvl="0">
              <a:spcAft>
                <a:spcPts val="450"/>
              </a:spcAft>
              <a:buClr>
                <a:srgbClr val="FFD200"/>
              </a:buClr>
              <a:buSzPct val="70000"/>
              <a:defRPr/>
            </a:pPr>
            <a:r>
              <a:rPr kumimoji="0" lang="en-US" sz="900" b="1" i="0" u="none" strike="noStrike" kern="0" cap="none" spc="0" normalizeH="0" baseline="0" noProof="0">
                <a:ln>
                  <a:noFill/>
                </a:ln>
                <a:solidFill>
                  <a:srgbClr val="FFE600"/>
                </a:solidFill>
                <a:effectLst/>
                <a:uLnTx/>
                <a:uFillTx/>
                <a:latin typeface="EYInterstate" panose="02000503020000020004" pitchFamily="2" charset="0"/>
              </a:rPr>
              <a:t>EY  </a:t>
            </a:r>
            <a:r>
              <a:rPr kumimoji="0" lang="en-US" sz="900" b="0" i="0" u="none" strike="noStrike" kern="0" cap="none" spc="0" normalizeH="0" baseline="0" noProof="0">
                <a:ln>
                  <a:noFill/>
                </a:ln>
                <a:solidFill>
                  <a:srgbClr val="FFE600"/>
                </a:solidFill>
                <a:effectLst/>
                <a:uLnTx/>
                <a:uFillTx/>
                <a:latin typeface="EYInterstate" panose="02000503020000020004" pitchFamily="2" charset="0"/>
                <a:cs typeface="Arial"/>
              </a:rPr>
              <a:t>|  </a:t>
            </a:r>
            <a:r>
              <a:rPr lang="en-IN" sz="900" kern="0">
                <a:solidFill>
                  <a:srgbClr val="FFE600"/>
                </a:solidFill>
                <a:latin typeface="EYInterstate" panose="02000503020000020004" pitchFamily="2" charset="0"/>
                <a:cs typeface="Arial"/>
              </a:rPr>
              <a:t>Building a better working world</a:t>
            </a:r>
            <a:endParaRPr kumimoji="0" lang="en-US" sz="900" b="0" i="0" u="none" strike="noStrike" kern="0" cap="none" spc="0" normalizeH="0" baseline="0" noProof="0">
              <a:ln>
                <a:noFill/>
              </a:ln>
              <a:solidFill>
                <a:srgbClr val="FFE600"/>
              </a:solidFill>
              <a:effectLst/>
              <a:uLnTx/>
              <a:uFillTx/>
              <a:latin typeface="EYInterstate" panose="02000503020000020004" pitchFamily="2" charset="0"/>
              <a:cs typeface="Arial"/>
            </a:endParaRPr>
          </a:p>
          <a:p>
            <a:pPr marL="0" marR="0" lvl="0" indent="0" defTabSz="685434" eaLnBrk="1" fontAlgn="auto" latinLnBrk="0" hangingPunct="1">
              <a:lnSpc>
                <a:spcPct val="100000"/>
              </a:lnSpc>
              <a:spcBef>
                <a:spcPts val="0"/>
              </a:spcBef>
              <a:spcAft>
                <a:spcPts val="0"/>
              </a:spcAft>
              <a:buClr>
                <a:srgbClr val="FFD200"/>
              </a:buClr>
              <a:buSzPct val="70000"/>
              <a:buFontTx/>
              <a:buNone/>
              <a:tabLst/>
              <a:defRPr/>
            </a:pPr>
            <a:endParaRPr kumimoji="0" lang="en-US" sz="825" b="0" i="0" u="none" strike="noStrike" kern="0" cap="none" spc="0" normalizeH="0" baseline="0" noProof="0">
              <a:ln>
                <a:noFill/>
              </a:ln>
              <a:solidFill>
                <a:srgbClr val="FFFFFF"/>
              </a:solidFill>
              <a:effectLst/>
              <a:uLnTx/>
              <a:uFillTx/>
              <a:latin typeface="+mj-lt"/>
              <a:cs typeface="Arial"/>
            </a:endParaRPr>
          </a:p>
          <a:p>
            <a:pPr lvl="0">
              <a:buClr>
                <a:srgbClr val="FFD200"/>
              </a:buClr>
              <a:buSzPct val="70000"/>
              <a:defRPr/>
            </a:pPr>
            <a:r>
              <a:rPr lang="en-IN" sz="825" kern="0">
                <a:solidFill>
                  <a:srgbClr val="FFFFFF"/>
                </a:solidFill>
                <a:latin typeface="EYInterstate" panose="02000503020000020004" pitchFamily="2" charset="0"/>
              </a:rPr>
              <a:t>EY exists to build a better working world, helping to create long-term value for clients, people and society and build trust in the capital markets. </a:t>
            </a:r>
          </a:p>
          <a:p>
            <a:pPr lvl="0">
              <a:buClr>
                <a:srgbClr val="FFD200"/>
              </a:buClr>
              <a:buSzPct val="70000"/>
              <a:defRPr/>
            </a:pPr>
            <a:endParaRPr lang="en-IN" sz="825" kern="0">
              <a:solidFill>
                <a:srgbClr val="FFFFFF"/>
              </a:solidFill>
              <a:latin typeface="EYInterstate" panose="02000503020000020004" pitchFamily="2" charset="0"/>
            </a:endParaRPr>
          </a:p>
          <a:p>
            <a:pPr lvl="0">
              <a:buClr>
                <a:srgbClr val="FFD200"/>
              </a:buClr>
              <a:buSzPct val="70000"/>
              <a:defRPr/>
            </a:pPr>
            <a:r>
              <a:rPr lang="en-IN" sz="825" kern="0">
                <a:solidFill>
                  <a:srgbClr val="FFFFFF"/>
                </a:solidFill>
                <a:latin typeface="EYInterstate" panose="02000503020000020004" pitchFamily="2" charset="0"/>
              </a:rPr>
              <a:t>Enabled by data and technology, diverse EY teams in over 150 countries provide trust through assurance and help clients grow, transform and operate. </a:t>
            </a:r>
          </a:p>
          <a:p>
            <a:pPr lvl="0">
              <a:buClr>
                <a:srgbClr val="FFD200"/>
              </a:buClr>
              <a:buSzPct val="70000"/>
              <a:defRPr/>
            </a:pPr>
            <a:endParaRPr lang="en-IN" sz="825" kern="0">
              <a:solidFill>
                <a:srgbClr val="FFFFFF"/>
              </a:solidFill>
              <a:latin typeface="EYInterstate" panose="02000503020000020004" pitchFamily="2" charset="0"/>
            </a:endParaRPr>
          </a:p>
          <a:p>
            <a:pPr lvl="0">
              <a:buClr>
                <a:srgbClr val="FFD200"/>
              </a:buClr>
              <a:buSzPct val="70000"/>
              <a:defRPr/>
            </a:pPr>
            <a:r>
              <a:rPr lang="en-IN" sz="825" kern="0">
                <a:solidFill>
                  <a:srgbClr val="FFFFFF"/>
                </a:solidFill>
                <a:latin typeface="EYInterstate" panose="02000503020000020004" pitchFamily="2" charset="0"/>
              </a:rPr>
              <a:t>Working across assurance, consulting, law, strategy, tax and transactions, EY teams ask better questions to find new answers for the complex issues facing our world today.</a:t>
            </a:r>
          </a:p>
        </p:txBody>
      </p:sp>
      <p:sp>
        <p:nvSpPr>
          <p:cNvPr id="7" name="TextBox 6">
            <a:extLst>
              <a:ext uri="{FF2B5EF4-FFF2-40B4-BE49-F238E27FC236}">
                <a16:creationId xmlns:a16="http://schemas.microsoft.com/office/drawing/2014/main" id="{DDB745ED-4969-4BC5-80B2-D36AC5106122}"/>
              </a:ext>
            </a:extLst>
          </p:cNvPr>
          <p:cNvSpPr txBox="1">
            <a:spLocks/>
          </p:cNvSpPr>
          <p:nvPr userDrawn="1"/>
        </p:nvSpPr>
        <p:spPr>
          <a:xfrm>
            <a:off x="6220253" y="681037"/>
            <a:ext cx="2481065" cy="1723022"/>
          </a:xfrm>
          <a:prstGeom prst="rect">
            <a:avLst/>
          </a:prstGeom>
          <a:noFill/>
        </p:spPr>
        <p:txBody>
          <a:bodyPr wrap="square" lIns="0" tIns="27418" rIns="0" bIns="0" rtlCol="0" anchor="t">
            <a:spAutoFit/>
          </a:bodyPr>
          <a:lstStyle/>
          <a:p>
            <a:pPr lvl="0">
              <a:buClr>
                <a:srgbClr val="FFD200"/>
              </a:buClr>
              <a:buSzPct val="70000"/>
              <a:defRPr/>
            </a:pPr>
            <a:r>
              <a:rPr lang="en-IN" sz="600" kern="0">
                <a:solidFill>
                  <a:srgbClr val="FFFFFF"/>
                </a:solidFill>
                <a:latin typeface="+mj-lt"/>
              </a:rPr>
              <a:t>EY refers to the global organization, and may refer to one or more, </a:t>
            </a:r>
            <a:br>
              <a:rPr lang="cs-CZ" sz="600" kern="0">
                <a:solidFill>
                  <a:srgbClr val="FFFFFF"/>
                </a:solidFill>
                <a:latin typeface="+mj-lt"/>
              </a:rPr>
            </a:br>
            <a:r>
              <a:rPr lang="en-IN" sz="600" kern="0">
                <a:solidFill>
                  <a:srgbClr val="FFFFFF"/>
                </a:solidFill>
                <a:latin typeface="+mj-lt"/>
              </a:rPr>
              <a:t>of the member firms of Ernst &amp; Young Global Limited, each of which is a separate legal entity. Ernst &amp; Young Global Limited, a UK company limited by guarantee, does not provide services to clients. Information about how EY collects and uses personal data and a description of the rights individuals have under data protection legislation are available via ey.com/privacy. EY member firms do not practice law where prohibited by local laws. For more information about our organization, please visit ey.com.</a:t>
            </a:r>
          </a:p>
          <a:p>
            <a:pPr lvl="0">
              <a:buClr>
                <a:srgbClr val="FFD200"/>
              </a:buClr>
              <a:buSzPct val="70000"/>
              <a:defRPr/>
            </a:pPr>
            <a:endParaRPr lang="en-IN" sz="600" kern="0">
              <a:solidFill>
                <a:srgbClr val="FFFFFF"/>
              </a:solidFill>
              <a:latin typeface="+mj-lt"/>
            </a:endParaRPr>
          </a:p>
          <a:p>
            <a:pPr marL="0" marR="0" lvl="0" indent="0" algn="l" defTabSz="685434" rtl="0" eaLnBrk="1" fontAlgn="base" latinLnBrk="0" hangingPunct="1">
              <a:lnSpc>
                <a:spcPct val="100000"/>
              </a:lnSpc>
              <a:spcBef>
                <a:spcPct val="0"/>
              </a:spcBef>
              <a:spcAft>
                <a:spcPts val="759"/>
              </a:spcAft>
              <a:buClrTx/>
              <a:buSzTx/>
              <a:buFontTx/>
              <a:buNone/>
              <a:tabLst/>
              <a:defRPr/>
            </a:pPr>
            <a:r>
              <a:rPr kumimoji="0" lang="en-US" sz="600" b="0" i="0" u="none" strike="noStrike" kern="1200" cap="none" spc="0" normalizeH="0" baseline="0" noProof="0">
                <a:ln>
                  <a:noFill/>
                </a:ln>
                <a:solidFill>
                  <a:prstClr val="white"/>
                </a:solidFill>
                <a:effectLst/>
                <a:uLnTx/>
                <a:uFillTx/>
                <a:latin typeface="+mj-lt"/>
                <a:ea typeface="+mn-ea"/>
                <a:cs typeface="Arial" panose="020B0604020202020204" pitchFamily="34" charset="0"/>
              </a:rPr>
              <a:t>© 2022 Ernst &amp; Young, </a:t>
            </a:r>
            <a:r>
              <a:rPr kumimoji="0" lang="cs-CZ" sz="600" b="0" i="0" u="none" strike="noStrike" kern="1200" cap="none" spc="0" normalizeH="0" baseline="0" noProof="0">
                <a:ln>
                  <a:noFill/>
                </a:ln>
                <a:solidFill>
                  <a:prstClr val="white"/>
                </a:solidFill>
                <a:effectLst/>
                <a:uLnTx/>
                <a:uFillTx/>
                <a:latin typeface="+mj-lt"/>
                <a:ea typeface="+mn-ea"/>
                <a:cs typeface="Arial" panose="020B0604020202020204" pitchFamily="34" charset="0"/>
              </a:rPr>
              <a:t>s.r.o. </a:t>
            </a:r>
            <a:r>
              <a:rPr kumimoji="0" lang="en-US" sz="600" b="0" i="0" u="none" strike="noStrike" kern="1200" cap="none" spc="0" normalizeH="0" baseline="0" noProof="0">
                <a:ln>
                  <a:noFill/>
                </a:ln>
                <a:solidFill>
                  <a:prstClr val="white"/>
                </a:solidFill>
                <a:effectLst/>
                <a:uLnTx/>
                <a:uFillTx/>
                <a:latin typeface="+mj-lt"/>
                <a:ea typeface="+mn-ea"/>
                <a:cs typeface="Arial" panose="020B0604020202020204" pitchFamily="34" charset="0"/>
              </a:rPr>
              <a:t>| Ernst &amp; Young Audit, </a:t>
            </a:r>
            <a:r>
              <a:rPr kumimoji="0" lang="cs-CZ" sz="600" b="0" i="0" u="none" strike="noStrike" kern="1200" cap="none" spc="0" normalizeH="0" baseline="0" noProof="0">
                <a:ln>
                  <a:noFill/>
                </a:ln>
                <a:solidFill>
                  <a:prstClr val="white"/>
                </a:solidFill>
                <a:effectLst/>
                <a:uLnTx/>
                <a:uFillTx/>
                <a:latin typeface="+mj-lt"/>
                <a:ea typeface="+mn-ea"/>
                <a:cs typeface="Arial" panose="020B0604020202020204" pitchFamily="34" charset="0"/>
              </a:rPr>
              <a:t>s.r.o.</a:t>
            </a:r>
            <a:r>
              <a:rPr kumimoji="0" lang="en-US" sz="600" b="0" i="0" u="none" strike="noStrike" kern="1200" cap="none" spc="0" normalizeH="0" baseline="0" noProof="0">
                <a:ln>
                  <a:noFill/>
                </a:ln>
                <a:solidFill>
                  <a:prstClr val="white"/>
                </a:solidFill>
                <a:effectLst/>
                <a:uLnTx/>
                <a:uFillTx/>
                <a:latin typeface="+mj-lt"/>
                <a:ea typeface="+mn-ea"/>
                <a:cs typeface="Arial" panose="020B0604020202020204" pitchFamily="34" charset="0"/>
              </a:rPr>
              <a:t> | </a:t>
            </a:r>
            <a:br>
              <a:rPr kumimoji="0" lang="cs-CZ" sz="600" b="0" i="0" u="none" strike="noStrike" kern="1200" cap="none" spc="0" normalizeH="0" baseline="0" noProof="0">
                <a:ln>
                  <a:noFill/>
                </a:ln>
                <a:solidFill>
                  <a:prstClr val="white"/>
                </a:solidFill>
                <a:effectLst/>
                <a:uLnTx/>
                <a:uFillTx/>
                <a:latin typeface="+mj-lt"/>
                <a:ea typeface="+mn-ea"/>
                <a:cs typeface="Arial" panose="020B0604020202020204" pitchFamily="34" charset="0"/>
              </a:rPr>
            </a:br>
            <a:r>
              <a:rPr kumimoji="0" lang="en-US" sz="600" b="0" i="0" u="none" strike="noStrike" kern="1200" cap="none" spc="0" normalizeH="0" baseline="0" noProof="0">
                <a:ln>
                  <a:noFill/>
                </a:ln>
                <a:solidFill>
                  <a:prstClr val="white"/>
                </a:solidFill>
                <a:effectLst/>
                <a:uLnTx/>
                <a:uFillTx/>
                <a:latin typeface="+mj-lt"/>
                <a:ea typeface="+mn-ea"/>
                <a:cs typeface="Arial" panose="020B0604020202020204" pitchFamily="34" charset="0"/>
              </a:rPr>
              <a:t>E &amp; Y Valuations </a:t>
            </a:r>
            <a:r>
              <a:rPr kumimoji="0" lang="cs-CZ" sz="600" b="0" i="0" u="none" strike="noStrike" kern="1200" cap="none" spc="0" normalizeH="0" baseline="0" noProof="0">
                <a:ln>
                  <a:noFill/>
                </a:ln>
                <a:solidFill>
                  <a:prstClr val="white"/>
                </a:solidFill>
                <a:effectLst/>
                <a:uLnTx/>
                <a:uFillTx/>
                <a:latin typeface="+mj-lt"/>
                <a:ea typeface="+mn-ea"/>
                <a:cs typeface="Arial" panose="020B0604020202020204" pitchFamily="34" charset="0"/>
              </a:rPr>
              <a:t>s.r.o. | EY </a:t>
            </a:r>
            <a:r>
              <a:rPr kumimoji="0" lang="en-US" sz="600" b="0" i="0" u="none" strike="noStrike" kern="1200" cap="none" spc="0" normalizeH="0" baseline="0" noProof="0">
                <a:ln>
                  <a:noFill/>
                </a:ln>
                <a:solidFill>
                  <a:prstClr val="white"/>
                </a:solidFill>
                <a:effectLst/>
                <a:uLnTx/>
                <a:uFillTx/>
                <a:latin typeface="+mj-lt"/>
                <a:ea typeface="+mn-ea"/>
                <a:cs typeface="Arial" panose="020B0604020202020204" pitchFamily="34" charset="0"/>
              </a:rPr>
              <a:t>Law</a:t>
            </a:r>
            <a:r>
              <a:rPr kumimoji="0" lang="cs-CZ" sz="600" b="0" i="0" u="none" strike="noStrike" kern="1200" cap="none" spc="0" normalizeH="0" baseline="0" noProof="0">
                <a:ln>
                  <a:noFill/>
                </a:ln>
                <a:solidFill>
                  <a:prstClr val="white"/>
                </a:solidFill>
                <a:effectLst/>
                <a:uLnTx/>
                <a:uFillTx/>
                <a:latin typeface="+mj-lt"/>
                <a:ea typeface="+mn-ea"/>
                <a:cs typeface="Arial" panose="020B0604020202020204" pitchFamily="34" charset="0"/>
              </a:rPr>
              <a:t> advokátní kancelář, s.r.o.</a:t>
            </a:r>
            <a:br>
              <a:rPr kumimoji="0" lang="en-US" sz="600" b="0" i="0" u="none" strike="noStrike" kern="1200" cap="none" spc="0" normalizeH="0" baseline="0" noProof="0">
                <a:ln>
                  <a:noFill/>
                </a:ln>
                <a:solidFill>
                  <a:prstClr val="white"/>
                </a:solidFill>
                <a:effectLst/>
                <a:uLnTx/>
                <a:uFillTx/>
                <a:latin typeface="+mj-lt"/>
                <a:ea typeface="+mn-ea"/>
                <a:cs typeface="Arial" panose="020B0604020202020204" pitchFamily="34" charset="0"/>
              </a:rPr>
            </a:br>
            <a:r>
              <a:rPr kumimoji="0" lang="en-US" sz="600" b="0" i="0" u="none" strike="noStrike" kern="1200" cap="none" spc="0" normalizeH="0" baseline="0" noProof="0">
                <a:ln>
                  <a:noFill/>
                </a:ln>
                <a:solidFill>
                  <a:prstClr val="white"/>
                </a:solidFill>
                <a:effectLst/>
                <a:uLnTx/>
                <a:uFillTx/>
                <a:latin typeface="+mj-lt"/>
                <a:ea typeface="+mn-ea"/>
                <a:cs typeface="Arial" panose="020B0604020202020204" pitchFamily="34" charset="0"/>
              </a:rPr>
              <a:t>All Rights Reserved.</a:t>
            </a:r>
            <a:endParaRPr kumimoji="0" lang="cs-CZ" sz="600" b="0" i="0" u="none" strike="noStrike" kern="1200" cap="none" spc="0" normalizeH="0" baseline="0" noProof="0">
              <a:ln>
                <a:noFill/>
              </a:ln>
              <a:solidFill>
                <a:prstClr val="white"/>
              </a:solidFill>
              <a:effectLst/>
              <a:uLnTx/>
              <a:uFillTx/>
              <a:latin typeface="+mj-lt"/>
              <a:ea typeface="+mn-ea"/>
              <a:cs typeface="Arial" panose="020B0604020202020204" pitchFamily="34" charset="0"/>
            </a:endParaRPr>
          </a:p>
          <a:p>
            <a:pPr>
              <a:buClr>
                <a:srgbClr val="FFD200"/>
              </a:buClr>
              <a:buSzPct val="70000"/>
              <a:defRPr/>
            </a:pPr>
            <a:r>
              <a:rPr lang="en-US" sz="600" kern="0">
                <a:solidFill>
                  <a:srgbClr val="FFFFFF"/>
                </a:solidFill>
              </a:rPr>
              <a:t>This material has been prepared for general informational purposes only and is not intended to be relied upon as accounting, tax or other professional advice. Please refer to your advisors for specific advice.</a:t>
            </a:r>
            <a:endParaRPr lang="cs-CZ" sz="600" kern="0">
              <a:solidFill>
                <a:srgbClr val="FFFFFF"/>
              </a:solidFill>
            </a:endParaRPr>
          </a:p>
          <a:p>
            <a:pPr>
              <a:buClr>
                <a:srgbClr val="FFD200"/>
              </a:buClr>
              <a:buSzPct val="70000"/>
              <a:defRPr/>
            </a:pPr>
            <a:endParaRPr lang="en-IN" sz="525" kern="0">
              <a:solidFill>
                <a:srgbClr val="FFFFFF"/>
              </a:solidFill>
            </a:endParaRPr>
          </a:p>
          <a:p>
            <a:pPr lvl="0">
              <a:spcAft>
                <a:spcPts val="450"/>
              </a:spcAft>
              <a:buClr>
                <a:srgbClr val="FFD200"/>
              </a:buClr>
              <a:buSzPct val="70000"/>
              <a:defRPr/>
            </a:pPr>
            <a:r>
              <a:rPr lang="en-IN" sz="825" kern="0">
                <a:solidFill>
                  <a:srgbClr val="FFFFFF"/>
                </a:solidFill>
                <a:latin typeface="EYInterstate" panose="02000503020000020004" pitchFamily="2" charset="0"/>
              </a:rPr>
              <a:t>ey.com</a:t>
            </a:r>
          </a:p>
        </p:txBody>
      </p:sp>
    </p:spTree>
    <p:extLst>
      <p:ext uri="{BB962C8B-B14F-4D97-AF65-F5344CB8AC3E}">
        <p14:creationId xmlns:p14="http://schemas.microsoft.com/office/powerpoint/2010/main" val="304250521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5" name="Footer Placeholder 4"/>
          <p:cNvSpPr>
            <a:spLocks noGrp="1"/>
          </p:cNvSpPr>
          <p:nvPr>
            <p:ph type="ftr" sz="quarter" idx="10"/>
          </p:nvPr>
        </p:nvSpPr>
        <p:spPr>
          <a:xfrm>
            <a:off x="2007539" y="4853433"/>
            <a:ext cx="2313370" cy="135000"/>
          </a:xfrm>
          <a:prstGeom prst="rect">
            <a:avLst/>
          </a:prstGeom>
        </p:spPr>
        <p:txBody>
          <a:bodyPr/>
          <a:lstStyle/>
          <a:p>
            <a:r>
              <a:rPr lang="en-IN"/>
              <a:t>Presentation title</a:t>
            </a:r>
          </a:p>
        </p:txBody>
      </p:sp>
    </p:spTree>
    <p:extLst>
      <p:ext uri="{BB962C8B-B14F-4D97-AF65-F5344CB8AC3E}">
        <p14:creationId xmlns:p14="http://schemas.microsoft.com/office/powerpoint/2010/main" val="33328246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bjekt a text">
    <p:spTree>
      <p:nvGrpSpPr>
        <p:cNvPr id="1" name=""/>
        <p:cNvGrpSpPr/>
        <p:nvPr/>
      </p:nvGrpSpPr>
      <p:grpSpPr>
        <a:xfrm>
          <a:off x="0" y="0"/>
          <a:ext cx="0" cy="0"/>
          <a:chOff x="0" y="0"/>
          <a:chExt cx="0" cy="0"/>
        </a:xfrm>
      </p:grpSpPr>
      <p:sp>
        <p:nvSpPr>
          <p:cNvPr id="2" name="Nadpis 1"/>
          <p:cNvSpPr>
            <a:spLocks noGrp="1"/>
          </p:cNvSpPr>
          <p:nvPr>
            <p:ph type="title"/>
          </p:nvPr>
        </p:nvSpPr>
        <p:spPr>
          <a:xfrm>
            <a:off x="5108575" y="359267"/>
            <a:ext cx="3673475" cy="430887"/>
          </a:xfrm>
        </p:spPr>
        <p:txBody>
          <a:bodyPr wrap="square" lIns="0" tIns="0" rIns="0" bIns="0" anchor="t" anchorCtr="0">
            <a:spAutoFit/>
          </a:bodyPr>
          <a:lstStyle>
            <a:lvl1pPr algn="l">
              <a:defRPr sz="2800">
                <a:solidFill>
                  <a:schemeClr val="accent2"/>
                </a:solidFill>
              </a:defRPr>
            </a:lvl1pPr>
          </a:lstStyle>
          <a:p>
            <a:r>
              <a:rPr lang="cs-CZ"/>
              <a:t>Kliknutím lze upravit styl.</a:t>
            </a:r>
            <a:endParaRPr lang="cs-CZ" dirty="0"/>
          </a:p>
        </p:txBody>
      </p:sp>
      <p:sp>
        <p:nvSpPr>
          <p:cNvPr id="6" name="Zástupný symbol pro obsah 5"/>
          <p:cNvSpPr>
            <a:spLocks noGrp="1"/>
          </p:cNvSpPr>
          <p:nvPr>
            <p:ph sz="quarter" idx="14"/>
          </p:nvPr>
        </p:nvSpPr>
        <p:spPr>
          <a:xfrm>
            <a:off x="363537" y="356640"/>
            <a:ext cx="4384675" cy="3824835"/>
          </a:xfrm>
        </p:spPr>
        <p:txBody>
          <a:bodyPr/>
          <a:lstStyle>
            <a:lvl1pPr>
              <a:buNone/>
              <a:defRPr/>
            </a:lvl1pPr>
          </a:lstStyle>
          <a:p>
            <a:pPr lvl="0"/>
            <a:r>
              <a:rPr lang="cs-CZ"/>
              <a:t>Upravte styly předlohy textu.</a:t>
            </a:r>
          </a:p>
        </p:txBody>
      </p:sp>
      <p:sp>
        <p:nvSpPr>
          <p:cNvPr id="4" name="Zástupný symbol pro text 3"/>
          <p:cNvSpPr>
            <a:spLocks noGrp="1"/>
          </p:cNvSpPr>
          <p:nvPr>
            <p:ph type="body" sz="quarter" idx="15"/>
          </p:nvPr>
        </p:nvSpPr>
        <p:spPr>
          <a:xfrm>
            <a:off x="5108575" y="796532"/>
            <a:ext cx="3673475" cy="3384943"/>
          </a:xfrm>
        </p:spPr>
        <p:txBody>
          <a:bodyPr>
            <a:normAutofit/>
          </a:bodyPr>
          <a:lstStyle>
            <a:lvl1pPr>
              <a:defRPr sz="2000"/>
            </a:lvl1pPr>
            <a:lvl2pPr>
              <a:defRPr sz="2000"/>
            </a:lvl2pPr>
            <a:lvl3pPr>
              <a:defRPr sz="2000"/>
            </a:lvl3pPr>
            <a:lvl4pPr>
              <a:defRPr sz="2000"/>
            </a:lvl4pPr>
            <a:lvl5pPr>
              <a:defRPr sz="2000"/>
            </a:lvl5p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endParaRPr lang="cs-CZ" dirty="0"/>
          </a:p>
        </p:txBody>
      </p:sp>
    </p:spTree>
    <p:extLst>
      <p:ext uri="{BB962C8B-B14F-4D97-AF65-F5344CB8AC3E}">
        <p14:creationId xmlns:p14="http://schemas.microsoft.com/office/powerpoint/2010/main" val="171317442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012762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adpis a objekt">
    <p:spTree>
      <p:nvGrpSpPr>
        <p:cNvPr id="1" name=""/>
        <p:cNvGrpSpPr/>
        <p:nvPr/>
      </p:nvGrpSpPr>
      <p:grpSpPr>
        <a:xfrm>
          <a:off x="0" y="0"/>
          <a:ext cx="0" cy="0"/>
          <a:chOff x="0" y="0"/>
          <a:chExt cx="0" cy="0"/>
        </a:xfrm>
      </p:grpSpPr>
      <p:sp>
        <p:nvSpPr>
          <p:cNvPr id="6" name="Zástupný symbol pro obsah 5"/>
          <p:cNvSpPr>
            <a:spLocks noGrp="1"/>
          </p:cNvSpPr>
          <p:nvPr>
            <p:ph sz="quarter" idx="10"/>
          </p:nvPr>
        </p:nvSpPr>
        <p:spPr>
          <a:xfrm>
            <a:off x="363538" y="908011"/>
            <a:ext cx="8418512" cy="3273464"/>
          </a:xfrm>
        </p:spPr>
        <p:txBody>
          <a:bodyPr/>
          <a:lstStyle>
            <a:lvl1pPr>
              <a:buNone/>
              <a:defRPr/>
            </a:lvl1pPr>
          </a:lstStyle>
          <a:p>
            <a:pPr lvl="0"/>
            <a:r>
              <a:rPr lang="cs-CZ"/>
              <a:t>Upravte styly předlohy textu.</a:t>
            </a:r>
          </a:p>
        </p:txBody>
      </p:sp>
      <p:sp>
        <p:nvSpPr>
          <p:cNvPr id="3" name="Nadpis 2"/>
          <p:cNvSpPr>
            <a:spLocks noGrp="1"/>
          </p:cNvSpPr>
          <p:nvPr>
            <p:ph type="title"/>
          </p:nvPr>
        </p:nvSpPr>
        <p:spPr/>
        <p:txBody>
          <a:bodyPr/>
          <a:lstStyle/>
          <a:p>
            <a:r>
              <a:rPr lang="cs-CZ"/>
              <a:t>Kliknutím lze upravit styl.</a:t>
            </a:r>
            <a:endParaRPr lang="cs-CZ" dirty="0"/>
          </a:p>
        </p:txBody>
      </p:sp>
    </p:spTree>
    <p:extLst>
      <p:ext uri="{BB962C8B-B14F-4D97-AF65-F5344CB8AC3E}">
        <p14:creationId xmlns:p14="http://schemas.microsoft.com/office/powerpoint/2010/main" val="3885243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Závěrečný snímek">
    <p:bg>
      <p:bgPr>
        <a:solidFill>
          <a:srgbClr val="004B8D"/>
        </a:solidFill>
        <a:effectLst/>
      </p:bgPr>
    </p:bg>
    <p:spTree>
      <p:nvGrpSpPr>
        <p:cNvPr id="1" name=""/>
        <p:cNvGrpSpPr/>
        <p:nvPr/>
      </p:nvGrpSpPr>
      <p:grpSpPr>
        <a:xfrm>
          <a:off x="0" y="0"/>
          <a:ext cx="0" cy="0"/>
          <a:chOff x="0" y="0"/>
          <a:chExt cx="0" cy="0"/>
        </a:xfrm>
      </p:grpSpPr>
      <p:sp>
        <p:nvSpPr>
          <p:cNvPr id="10" name="Obdélník 9"/>
          <p:cNvSpPr/>
          <p:nvPr userDrawn="1"/>
        </p:nvSpPr>
        <p:spPr>
          <a:xfrm>
            <a:off x="714" y="0"/>
            <a:ext cx="9143999" cy="4654502"/>
          </a:xfrm>
          <a:prstGeom prst="rect">
            <a:avLst/>
          </a:prstGeom>
          <a:solidFill>
            <a:srgbClr val="004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Obdélník 7"/>
          <p:cNvSpPr/>
          <p:nvPr userDrawn="1"/>
        </p:nvSpPr>
        <p:spPr>
          <a:xfrm>
            <a:off x="4851401" y="2133601"/>
            <a:ext cx="4293313" cy="3009899"/>
          </a:xfrm>
          <a:prstGeom prst="rect">
            <a:avLst/>
          </a:prstGeom>
          <a:solidFill>
            <a:srgbClr val="004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Obdélník 8"/>
          <p:cNvSpPr/>
          <p:nvPr userDrawn="1"/>
        </p:nvSpPr>
        <p:spPr>
          <a:xfrm>
            <a:off x="0" y="4241007"/>
            <a:ext cx="2320925" cy="902494"/>
          </a:xfrm>
          <a:prstGeom prst="rect">
            <a:avLst/>
          </a:prstGeom>
          <a:solidFill>
            <a:srgbClr val="004B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Nadpis 6"/>
          <p:cNvSpPr>
            <a:spLocks noGrp="1"/>
          </p:cNvSpPr>
          <p:nvPr>
            <p:ph type="title"/>
          </p:nvPr>
        </p:nvSpPr>
        <p:spPr>
          <a:xfrm>
            <a:off x="363538" y="1350000"/>
            <a:ext cx="8418512" cy="615553"/>
          </a:xfrm>
        </p:spPr>
        <p:txBody>
          <a:bodyPr anchor="t" anchorCtr="0"/>
          <a:lstStyle>
            <a:lvl1pPr>
              <a:defRPr sz="4000">
                <a:solidFill>
                  <a:schemeClr val="bg1"/>
                </a:solidFill>
              </a:defRPr>
            </a:lvl1pPr>
          </a:lstStyle>
          <a:p>
            <a:r>
              <a:rPr lang="cs-CZ"/>
              <a:t>Kliknutím lze upravit styl.</a:t>
            </a:r>
            <a:endParaRPr lang="cs-CZ" dirty="0"/>
          </a:p>
        </p:txBody>
      </p:sp>
      <p:pic>
        <p:nvPicPr>
          <p:cNvPr id="11" name="Picture 4"/>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63538" y="4358922"/>
            <a:ext cx="1213200" cy="5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5"/>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108574" y="1931998"/>
            <a:ext cx="4035426" cy="32115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Zástupný symbol pro číslo snímku 4"/>
          <p:cNvSpPr>
            <a:spLocks noGrp="1"/>
          </p:cNvSpPr>
          <p:nvPr userDrawn="1"/>
        </p:nvSpPr>
        <p:spPr>
          <a:xfrm>
            <a:off x="8134621" y="4656931"/>
            <a:ext cx="460893" cy="365125"/>
          </a:xfrm>
          <a:prstGeom prst="rect">
            <a:avLst/>
          </a:prstGeom>
        </p:spPr>
        <p:txBody>
          <a:bodyPr/>
          <a:ls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8840746-E84D-450F-9CEF-85632363BC31}" type="slidenum">
              <a:rPr lang="cs-CZ" baseline="0" smtClean="0">
                <a:solidFill>
                  <a:schemeClr val="bg1"/>
                </a:solidFill>
              </a:rPr>
              <a:pPr/>
              <a:t>‹#›</a:t>
            </a:fld>
            <a:endParaRPr lang="cs-CZ" baseline="0" dirty="0">
              <a:solidFill>
                <a:schemeClr val="bg1"/>
              </a:solidFill>
            </a:endParaRPr>
          </a:p>
        </p:txBody>
      </p:sp>
    </p:spTree>
    <p:extLst>
      <p:ext uri="{BB962C8B-B14F-4D97-AF65-F5344CB8AC3E}">
        <p14:creationId xmlns:p14="http://schemas.microsoft.com/office/powerpoint/2010/main" val="4655864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ver slide">
    <p:spTree>
      <p:nvGrpSpPr>
        <p:cNvPr id="1" name=""/>
        <p:cNvGrpSpPr/>
        <p:nvPr/>
      </p:nvGrpSpPr>
      <p:grpSpPr>
        <a:xfrm>
          <a:off x="0" y="0"/>
          <a:ext cx="0" cy="0"/>
          <a:chOff x="0" y="0"/>
          <a:chExt cx="0" cy="0"/>
        </a:xfrm>
      </p:grpSpPr>
      <p:sp>
        <p:nvSpPr>
          <p:cNvPr id="16" name="Freeform 56">
            <a:extLst>
              <a:ext uri="{FF2B5EF4-FFF2-40B4-BE49-F238E27FC236}">
                <a16:creationId xmlns:a16="http://schemas.microsoft.com/office/drawing/2014/main" id="{13A7AC18-CF42-4EC5-8D40-441EAE30A06C}"/>
              </a:ext>
            </a:extLst>
          </p:cNvPr>
          <p:cNvSpPr/>
          <p:nvPr userDrawn="1"/>
        </p:nvSpPr>
        <p:spPr>
          <a:xfrm>
            <a:off x="442682" y="681038"/>
            <a:ext cx="3695884" cy="2686113"/>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49"/>
          </a:p>
        </p:txBody>
      </p:sp>
      <p:sp>
        <p:nvSpPr>
          <p:cNvPr id="11" name="Title 1"/>
          <p:cNvSpPr>
            <a:spLocks noGrp="1"/>
          </p:cNvSpPr>
          <p:nvPr>
            <p:ph type="ctrTitle"/>
          </p:nvPr>
        </p:nvSpPr>
        <p:spPr>
          <a:xfrm>
            <a:off x="650615" y="1549957"/>
            <a:ext cx="3245009" cy="734777"/>
          </a:xfrm>
        </p:spPr>
        <p:txBody>
          <a:bodyPr/>
          <a:lstStyle>
            <a:lvl1pPr>
              <a:lnSpc>
                <a:spcPct val="100000"/>
              </a:lnSpc>
              <a:spcAft>
                <a:spcPts val="450"/>
              </a:spcAft>
              <a:defRPr sz="2249" b="0">
                <a:solidFill>
                  <a:schemeClr val="bg1"/>
                </a:solidFill>
                <a:latin typeface="EYInterstate Light" panose="02000506000000020004" pitchFamily="2" charset="0"/>
                <a:cs typeface="Arial" pitchFamily="34" charset="0"/>
              </a:defRPr>
            </a:lvl1pPr>
          </a:lstStyle>
          <a:p>
            <a:r>
              <a:rPr lang="en-US"/>
              <a:t>Click to edit Master title style</a:t>
            </a:r>
            <a:endParaRPr lang="en-GB"/>
          </a:p>
        </p:txBody>
      </p:sp>
      <p:sp>
        <p:nvSpPr>
          <p:cNvPr id="12" name="Subtitle 2"/>
          <p:cNvSpPr>
            <a:spLocks noGrp="1"/>
          </p:cNvSpPr>
          <p:nvPr>
            <p:ph type="subTitle" idx="1"/>
          </p:nvPr>
        </p:nvSpPr>
        <p:spPr>
          <a:xfrm>
            <a:off x="650615" y="2571750"/>
            <a:ext cx="3245009" cy="581902"/>
          </a:xfrm>
        </p:spPr>
        <p:txBody>
          <a:bodyPr/>
          <a:lstStyle>
            <a:lvl1pPr marL="0" indent="0" algn="l">
              <a:spcAft>
                <a:spcPts val="900"/>
              </a:spcAft>
              <a:buNone/>
              <a:defRPr sz="1199">
                <a:solidFill>
                  <a:schemeClr val="bg1"/>
                </a:solidFill>
                <a:latin typeface="EYInterstate" panose="02000503020000020004" pitchFamily="2" charset="0"/>
                <a:cs typeface="Arial" pitchFamily="34" charset="0"/>
              </a:defRPr>
            </a:lvl1pPr>
            <a:lvl2pPr marL="0" indent="0" algn="l">
              <a:buNone/>
              <a:defRPr sz="1199" b="1">
                <a:solidFill>
                  <a:srgbClr val="404040"/>
                </a:solidFill>
              </a:defRPr>
            </a:lvl2pPr>
            <a:lvl3pPr marL="685434" indent="0" algn="ctr">
              <a:buNone/>
              <a:defRPr>
                <a:solidFill>
                  <a:schemeClr val="tx1">
                    <a:tint val="75000"/>
                  </a:schemeClr>
                </a:solidFill>
              </a:defRPr>
            </a:lvl3pPr>
            <a:lvl4pPr marL="1028151" indent="0" algn="ctr">
              <a:buNone/>
              <a:defRPr>
                <a:solidFill>
                  <a:schemeClr val="tx1">
                    <a:tint val="75000"/>
                  </a:schemeClr>
                </a:solidFill>
              </a:defRPr>
            </a:lvl4pPr>
            <a:lvl5pPr marL="1370868" indent="0" algn="ctr">
              <a:buNone/>
              <a:defRPr>
                <a:solidFill>
                  <a:schemeClr val="tx1">
                    <a:tint val="75000"/>
                  </a:schemeClr>
                </a:solidFill>
              </a:defRPr>
            </a:lvl5pPr>
            <a:lvl6pPr marL="1713586" indent="0" algn="ctr">
              <a:buNone/>
              <a:defRPr>
                <a:solidFill>
                  <a:schemeClr val="tx1">
                    <a:tint val="75000"/>
                  </a:schemeClr>
                </a:solidFill>
              </a:defRPr>
            </a:lvl6pPr>
            <a:lvl7pPr marL="2056303" indent="0" algn="ctr">
              <a:buNone/>
              <a:defRPr>
                <a:solidFill>
                  <a:schemeClr val="tx1">
                    <a:tint val="75000"/>
                  </a:schemeClr>
                </a:solidFill>
              </a:defRPr>
            </a:lvl7pPr>
            <a:lvl8pPr marL="2399020" indent="0" algn="ctr">
              <a:buNone/>
              <a:defRPr>
                <a:solidFill>
                  <a:schemeClr val="tx1">
                    <a:tint val="75000"/>
                  </a:schemeClr>
                </a:solidFill>
              </a:defRPr>
            </a:lvl8pPr>
            <a:lvl9pPr marL="2741737" indent="0" algn="ctr">
              <a:buNone/>
              <a:defRPr>
                <a:solidFill>
                  <a:schemeClr val="tx1">
                    <a:tint val="75000"/>
                  </a:schemeClr>
                </a:solidFill>
              </a:defRPr>
            </a:lvl9pPr>
          </a:lstStyle>
          <a:p>
            <a:pPr lvl="0"/>
            <a:r>
              <a:rPr lang="en-US"/>
              <a:t>Click to edit Master subtitle style</a:t>
            </a:r>
            <a:endParaRPr lang="en-GB"/>
          </a:p>
        </p:txBody>
      </p:sp>
      <p:grpSp>
        <p:nvGrpSpPr>
          <p:cNvPr id="8" name="Group 4">
            <a:extLst>
              <a:ext uri="{FF2B5EF4-FFF2-40B4-BE49-F238E27FC236}">
                <a16:creationId xmlns:a16="http://schemas.microsoft.com/office/drawing/2014/main" id="{469D6BAB-67C4-43FA-8DB1-0DB266DE68DE}"/>
              </a:ext>
            </a:extLst>
          </p:cNvPr>
          <p:cNvGrpSpPr>
            <a:grpSpLocks noChangeAspect="1"/>
          </p:cNvGrpSpPr>
          <p:nvPr userDrawn="1"/>
        </p:nvGrpSpPr>
        <p:grpSpPr bwMode="auto">
          <a:xfrm>
            <a:off x="7769544" y="3925491"/>
            <a:ext cx="918684" cy="1076325"/>
            <a:chOff x="6529" y="3125"/>
            <a:chExt cx="772" cy="904"/>
          </a:xfrm>
        </p:grpSpPr>
        <p:sp>
          <p:nvSpPr>
            <p:cNvPr id="9" name="Freeform 5">
              <a:extLst>
                <a:ext uri="{FF2B5EF4-FFF2-40B4-BE49-F238E27FC236}">
                  <a16:creationId xmlns:a16="http://schemas.microsoft.com/office/drawing/2014/main" id="{34A9E36C-4934-403B-8C08-D755642133EB}"/>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349"/>
            </a:p>
          </p:txBody>
        </p:sp>
        <p:sp>
          <p:nvSpPr>
            <p:cNvPr id="10" name="Freeform 6">
              <a:extLst>
                <a:ext uri="{FF2B5EF4-FFF2-40B4-BE49-F238E27FC236}">
                  <a16:creationId xmlns:a16="http://schemas.microsoft.com/office/drawing/2014/main" id="{D09EFB70-AB3B-45B8-90B0-ABEA7CAFE906}"/>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349"/>
            </a:p>
          </p:txBody>
        </p:sp>
      </p:grpSp>
    </p:spTree>
    <p:extLst>
      <p:ext uri="{BB962C8B-B14F-4D97-AF65-F5344CB8AC3E}">
        <p14:creationId xmlns:p14="http://schemas.microsoft.com/office/powerpoint/2010/main" val="388979372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over slide with author">
    <p:spTree>
      <p:nvGrpSpPr>
        <p:cNvPr id="1" name=""/>
        <p:cNvGrpSpPr/>
        <p:nvPr/>
      </p:nvGrpSpPr>
      <p:grpSpPr>
        <a:xfrm>
          <a:off x="0" y="0"/>
          <a:ext cx="0" cy="0"/>
          <a:chOff x="0" y="0"/>
          <a:chExt cx="0" cy="0"/>
        </a:xfrm>
      </p:grpSpPr>
      <p:sp>
        <p:nvSpPr>
          <p:cNvPr id="16" name="Freeform 56">
            <a:extLst>
              <a:ext uri="{FF2B5EF4-FFF2-40B4-BE49-F238E27FC236}">
                <a16:creationId xmlns:a16="http://schemas.microsoft.com/office/drawing/2014/main" id="{13A7AC18-CF42-4EC5-8D40-441EAE30A06C}"/>
              </a:ext>
            </a:extLst>
          </p:cNvPr>
          <p:cNvSpPr/>
          <p:nvPr userDrawn="1"/>
        </p:nvSpPr>
        <p:spPr>
          <a:xfrm>
            <a:off x="442682" y="681038"/>
            <a:ext cx="3695884" cy="2686113"/>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49"/>
          </a:p>
        </p:txBody>
      </p:sp>
      <p:sp>
        <p:nvSpPr>
          <p:cNvPr id="11" name="Title 1"/>
          <p:cNvSpPr>
            <a:spLocks noGrp="1"/>
          </p:cNvSpPr>
          <p:nvPr>
            <p:ph type="ctrTitle"/>
          </p:nvPr>
        </p:nvSpPr>
        <p:spPr>
          <a:xfrm>
            <a:off x="650615" y="1549957"/>
            <a:ext cx="3245009" cy="734777"/>
          </a:xfrm>
        </p:spPr>
        <p:txBody>
          <a:bodyPr/>
          <a:lstStyle>
            <a:lvl1pPr>
              <a:lnSpc>
                <a:spcPct val="100000"/>
              </a:lnSpc>
              <a:spcAft>
                <a:spcPts val="450"/>
              </a:spcAft>
              <a:defRPr sz="2249" b="0">
                <a:solidFill>
                  <a:schemeClr val="bg1"/>
                </a:solidFill>
                <a:latin typeface="EYInterstate Light" panose="02000506000000020004" pitchFamily="2" charset="0"/>
                <a:cs typeface="Arial" pitchFamily="34" charset="0"/>
              </a:defRPr>
            </a:lvl1pPr>
          </a:lstStyle>
          <a:p>
            <a:r>
              <a:rPr lang="en-US"/>
              <a:t>Click to edit Master title style</a:t>
            </a:r>
            <a:endParaRPr lang="en-GB"/>
          </a:p>
        </p:txBody>
      </p:sp>
      <p:sp>
        <p:nvSpPr>
          <p:cNvPr id="12" name="Subtitle 2"/>
          <p:cNvSpPr>
            <a:spLocks noGrp="1"/>
          </p:cNvSpPr>
          <p:nvPr>
            <p:ph type="subTitle" idx="1"/>
          </p:nvPr>
        </p:nvSpPr>
        <p:spPr>
          <a:xfrm>
            <a:off x="650615" y="2571750"/>
            <a:ext cx="3245009" cy="581902"/>
          </a:xfrm>
        </p:spPr>
        <p:txBody>
          <a:bodyPr/>
          <a:lstStyle>
            <a:lvl1pPr marL="0" indent="0" algn="l">
              <a:spcAft>
                <a:spcPts val="900"/>
              </a:spcAft>
              <a:buNone/>
              <a:defRPr sz="1199">
                <a:solidFill>
                  <a:schemeClr val="bg1"/>
                </a:solidFill>
                <a:latin typeface="EYInterstate" panose="02000503020000020004" pitchFamily="2" charset="0"/>
                <a:cs typeface="Arial" pitchFamily="34" charset="0"/>
              </a:defRPr>
            </a:lvl1pPr>
            <a:lvl2pPr marL="0" indent="0" algn="l">
              <a:buNone/>
              <a:defRPr sz="1199" b="1">
                <a:solidFill>
                  <a:srgbClr val="404040"/>
                </a:solidFill>
              </a:defRPr>
            </a:lvl2pPr>
            <a:lvl3pPr marL="685434" indent="0" algn="ctr">
              <a:buNone/>
              <a:defRPr>
                <a:solidFill>
                  <a:schemeClr val="tx1">
                    <a:tint val="75000"/>
                  </a:schemeClr>
                </a:solidFill>
              </a:defRPr>
            </a:lvl3pPr>
            <a:lvl4pPr marL="1028151" indent="0" algn="ctr">
              <a:buNone/>
              <a:defRPr>
                <a:solidFill>
                  <a:schemeClr val="tx1">
                    <a:tint val="75000"/>
                  </a:schemeClr>
                </a:solidFill>
              </a:defRPr>
            </a:lvl4pPr>
            <a:lvl5pPr marL="1370868" indent="0" algn="ctr">
              <a:buNone/>
              <a:defRPr>
                <a:solidFill>
                  <a:schemeClr val="tx1">
                    <a:tint val="75000"/>
                  </a:schemeClr>
                </a:solidFill>
              </a:defRPr>
            </a:lvl5pPr>
            <a:lvl6pPr marL="1713586" indent="0" algn="ctr">
              <a:buNone/>
              <a:defRPr>
                <a:solidFill>
                  <a:schemeClr val="tx1">
                    <a:tint val="75000"/>
                  </a:schemeClr>
                </a:solidFill>
              </a:defRPr>
            </a:lvl6pPr>
            <a:lvl7pPr marL="2056303" indent="0" algn="ctr">
              <a:buNone/>
              <a:defRPr>
                <a:solidFill>
                  <a:schemeClr val="tx1">
                    <a:tint val="75000"/>
                  </a:schemeClr>
                </a:solidFill>
              </a:defRPr>
            </a:lvl7pPr>
            <a:lvl8pPr marL="2399020" indent="0" algn="ctr">
              <a:buNone/>
              <a:defRPr>
                <a:solidFill>
                  <a:schemeClr val="tx1">
                    <a:tint val="75000"/>
                  </a:schemeClr>
                </a:solidFill>
              </a:defRPr>
            </a:lvl8pPr>
            <a:lvl9pPr marL="2741737" indent="0" algn="ctr">
              <a:buNone/>
              <a:defRPr>
                <a:solidFill>
                  <a:schemeClr val="tx1">
                    <a:tint val="75000"/>
                  </a:schemeClr>
                </a:solidFill>
              </a:defRPr>
            </a:lvl9pPr>
          </a:lstStyle>
          <a:p>
            <a:pPr lvl="0"/>
            <a:r>
              <a:rPr lang="en-US"/>
              <a:t>Click to edit Master subtitle style</a:t>
            </a:r>
            <a:endParaRPr lang="en-GB"/>
          </a:p>
        </p:txBody>
      </p:sp>
      <p:cxnSp>
        <p:nvCxnSpPr>
          <p:cNvPr id="7" name="Straight Connector 6">
            <a:extLst>
              <a:ext uri="{FF2B5EF4-FFF2-40B4-BE49-F238E27FC236}">
                <a16:creationId xmlns:a16="http://schemas.microsoft.com/office/drawing/2014/main" id="{F93BD223-2224-476C-AB5C-300C248C1618}"/>
              </a:ext>
            </a:extLst>
          </p:cNvPr>
          <p:cNvCxnSpPr>
            <a:cxnSpLocks/>
          </p:cNvCxnSpPr>
          <p:nvPr userDrawn="1"/>
        </p:nvCxnSpPr>
        <p:spPr>
          <a:xfrm>
            <a:off x="999368" y="4281795"/>
            <a:ext cx="6088405" cy="0"/>
          </a:xfrm>
          <a:prstGeom prst="line">
            <a:avLst/>
          </a:prstGeom>
          <a:ln>
            <a:solidFill>
              <a:srgbClr val="828290"/>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651B4C43-E5F8-400E-A971-58A3766B1BF0}"/>
              </a:ext>
            </a:extLst>
          </p:cNvPr>
          <p:cNvSpPr txBox="1"/>
          <p:nvPr userDrawn="1"/>
        </p:nvSpPr>
        <p:spPr>
          <a:xfrm>
            <a:off x="346308" y="4203900"/>
            <a:ext cx="783397" cy="148186"/>
          </a:xfrm>
          <a:prstGeom prst="rect">
            <a:avLst/>
          </a:prstGeom>
          <a:noFill/>
        </p:spPr>
        <p:txBody>
          <a:bodyPr wrap="square" lIns="0" tIns="0" rIns="0" bIns="0" rtlCol="0" anchor="ctr" anchorCtr="0">
            <a:noAutofit/>
          </a:bodyPr>
          <a:lstStyle/>
          <a:p>
            <a:r>
              <a:rPr lang="en-GB" sz="900">
                <a:solidFill>
                  <a:srgbClr val="828290"/>
                </a:solidFill>
                <a:latin typeface="EYInterstate Light" panose="02000506000000020004" pitchFamily="2" charset="0"/>
              </a:rPr>
              <a:t>Written by</a:t>
            </a:r>
          </a:p>
        </p:txBody>
      </p:sp>
      <p:sp>
        <p:nvSpPr>
          <p:cNvPr id="10" name="Text Placeholder 16">
            <a:extLst>
              <a:ext uri="{FF2B5EF4-FFF2-40B4-BE49-F238E27FC236}">
                <a16:creationId xmlns:a16="http://schemas.microsoft.com/office/drawing/2014/main" id="{A9465B6B-DFD4-4E0C-9ACE-E88CA2220464}"/>
              </a:ext>
            </a:extLst>
          </p:cNvPr>
          <p:cNvSpPr>
            <a:spLocks noGrp="1"/>
          </p:cNvSpPr>
          <p:nvPr>
            <p:ph type="body" sz="quarter" idx="14" hasCustomPrompt="1"/>
          </p:nvPr>
        </p:nvSpPr>
        <p:spPr>
          <a:xfrm>
            <a:off x="999368" y="4514392"/>
            <a:ext cx="2315750" cy="135000"/>
          </a:xfrm>
        </p:spPr>
        <p:txBody>
          <a:bodyPr/>
          <a:lstStyle>
            <a:lvl1pPr marL="0" indent="0">
              <a:buNone/>
              <a:defRPr sz="900">
                <a:solidFill>
                  <a:schemeClr val="bg1"/>
                </a:solidFill>
              </a:defRPr>
            </a:lvl1pPr>
          </a:lstStyle>
          <a:p>
            <a:pPr lvl="0"/>
            <a:r>
              <a:rPr lang="en-US"/>
              <a:t>Name Surname</a:t>
            </a:r>
            <a:endParaRPr lang="en-GB"/>
          </a:p>
        </p:txBody>
      </p:sp>
      <p:sp>
        <p:nvSpPr>
          <p:cNvPr id="13" name="Text Placeholder 16">
            <a:extLst>
              <a:ext uri="{FF2B5EF4-FFF2-40B4-BE49-F238E27FC236}">
                <a16:creationId xmlns:a16="http://schemas.microsoft.com/office/drawing/2014/main" id="{A1F2ED22-5637-4AB8-ABD8-3693A6EA55FD}"/>
              </a:ext>
            </a:extLst>
          </p:cNvPr>
          <p:cNvSpPr>
            <a:spLocks noGrp="1"/>
          </p:cNvSpPr>
          <p:nvPr>
            <p:ph type="body" sz="quarter" idx="15" hasCustomPrompt="1"/>
          </p:nvPr>
        </p:nvSpPr>
        <p:spPr>
          <a:xfrm>
            <a:off x="999368" y="4662605"/>
            <a:ext cx="2315750" cy="135000"/>
          </a:xfrm>
        </p:spPr>
        <p:txBody>
          <a:bodyPr/>
          <a:lstStyle>
            <a:lvl1pPr marL="0" indent="0">
              <a:buNone/>
              <a:defRPr sz="900">
                <a:solidFill>
                  <a:schemeClr val="bg1"/>
                </a:solidFill>
              </a:defRPr>
            </a:lvl1pPr>
          </a:lstStyle>
          <a:p>
            <a:pPr lvl="0"/>
            <a:r>
              <a:rPr lang="en-US"/>
              <a:t>Job Title</a:t>
            </a:r>
            <a:endParaRPr lang="en-GB"/>
          </a:p>
        </p:txBody>
      </p:sp>
      <p:sp>
        <p:nvSpPr>
          <p:cNvPr id="14" name="Picture Placeholder 19">
            <a:extLst>
              <a:ext uri="{FF2B5EF4-FFF2-40B4-BE49-F238E27FC236}">
                <a16:creationId xmlns:a16="http://schemas.microsoft.com/office/drawing/2014/main" id="{29A5E1BC-8F6B-43EF-9FF6-8242E7708BDA}"/>
              </a:ext>
            </a:extLst>
          </p:cNvPr>
          <p:cNvSpPr>
            <a:spLocks noGrp="1"/>
          </p:cNvSpPr>
          <p:nvPr>
            <p:ph type="pic" sz="quarter" idx="16"/>
          </p:nvPr>
        </p:nvSpPr>
        <p:spPr>
          <a:xfrm>
            <a:off x="346307" y="4435982"/>
            <a:ext cx="431775" cy="432000"/>
          </a:xfrm>
          <a:prstGeom prst="ellipse">
            <a:avLst/>
          </a:prstGeom>
        </p:spPr>
        <p:txBody>
          <a:bodyPr anchor="ctr"/>
          <a:lstStyle>
            <a:lvl1pPr marL="0" indent="0" algn="ctr">
              <a:buNone/>
              <a:defRPr sz="675">
                <a:solidFill>
                  <a:schemeClr val="bg1"/>
                </a:solidFill>
              </a:defRPr>
            </a:lvl1pPr>
          </a:lstStyle>
          <a:p>
            <a:endParaRPr lang="en-GB"/>
          </a:p>
        </p:txBody>
      </p:sp>
      <p:grpSp>
        <p:nvGrpSpPr>
          <p:cNvPr id="15" name="Group 4">
            <a:extLst>
              <a:ext uri="{FF2B5EF4-FFF2-40B4-BE49-F238E27FC236}">
                <a16:creationId xmlns:a16="http://schemas.microsoft.com/office/drawing/2014/main" id="{4E5A3DB9-1C4D-418E-896B-7110B8C039D4}"/>
              </a:ext>
            </a:extLst>
          </p:cNvPr>
          <p:cNvGrpSpPr>
            <a:grpSpLocks noChangeAspect="1"/>
          </p:cNvGrpSpPr>
          <p:nvPr userDrawn="1"/>
        </p:nvGrpSpPr>
        <p:grpSpPr bwMode="auto">
          <a:xfrm>
            <a:off x="7769544" y="3548062"/>
            <a:ext cx="918684" cy="1076325"/>
            <a:chOff x="6529" y="3125"/>
            <a:chExt cx="772" cy="904"/>
          </a:xfrm>
        </p:grpSpPr>
        <p:sp>
          <p:nvSpPr>
            <p:cNvPr id="17" name="Freeform 5">
              <a:extLst>
                <a:ext uri="{FF2B5EF4-FFF2-40B4-BE49-F238E27FC236}">
                  <a16:creationId xmlns:a16="http://schemas.microsoft.com/office/drawing/2014/main" id="{303042F0-26BE-4EB0-B8EF-3D80A4309A5A}"/>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349"/>
            </a:p>
          </p:txBody>
        </p:sp>
        <p:sp>
          <p:nvSpPr>
            <p:cNvPr id="18" name="Freeform 6">
              <a:extLst>
                <a:ext uri="{FF2B5EF4-FFF2-40B4-BE49-F238E27FC236}">
                  <a16:creationId xmlns:a16="http://schemas.microsoft.com/office/drawing/2014/main" id="{6D2C5DBF-2F3D-440C-A655-B365F1185756}"/>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349"/>
            </a:p>
          </p:txBody>
        </p:sp>
      </p:grpSp>
    </p:spTree>
    <p:extLst>
      <p:ext uri="{BB962C8B-B14F-4D97-AF65-F5344CB8AC3E}">
        <p14:creationId xmlns:p14="http://schemas.microsoft.com/office/powerpoint/2010/main" val="2280130484"/>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Cover slide with picture">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AF2DCA9-8231-479E-BFFD-4A918BD873E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6825" r="12880" b="19705"/>
          <a:stretch/>
        </p:blipFill>
        <p:spPr>
          <a:xfrm>
            <a:off x="0" y="0"/>
            <a:ext cx="9144000" cy="5143500"/>
          </a:xfrm>
          <a:prstGeom prst="rect">
            <a:avLst/>
          </a:prstGeom>
        </p:spPr>
      </p:pic>
      <p:sp>
        <p:nvSpPr>
          <p:cNvPr id="18" name="Freeform 56">
            <a:extLst>
              <a:ext uri="{FF2B5EF4-FFF2-40B4-BE49-F238E27FC236}">
                <a16:creationId xmlns:a16="http://schemas.microsoft.com/office/drawing/2014/main" id="{3961D014-0200-484E-852A-9ABE2110BEEE}"/>
              </a:ext>
            </a:extLst>
          </p:cNvPr>
          <p:cNvSpPr/>
          <p:nvPr userDrawn="1"/>
        </p:nvSpPr>
        <p:spPr>
          <a:xfrm>
            <a:off x="442682" y="501481"/>
            <a:ext cx="3148337" cy="2288164"/>
          </a:xfrm>
          <a:custGeom>
            <a:avLst/>
            <a:gdLst>
              <a:gd name="connsiteX0" fmla="*/ 4238387 w 4257675"/>
              <a:gd name="connsiteY0" fmla="*/ 0 h 3092804"/>
              <a:gd name="connsiteX1" fmla="*/ 4257675 w 4257675"/>
              <a:gd name="connsiteY1" fmla="*/ 0 h 3092804"/>
              <a:gd name="connsiteX2" fmla="*/ 4257675 w 4257675"/>
              <a:gd name="connsiteY2" fmla="*/ 3092804 h 3092804"/>
              <a:gd name="connsiteX3" fmla="*/ 0 w 4257675"/>
              <a:gd name="connsiteY3" fmla="*/ 3092804 h 3092804"/>
              <a:gd name="connsiteX4" fmla="*/ 0 w 4257675"/>
              <a:gd name="connsiteY4" fmla="*/ 747342 h 3092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7675" h="3092804">
                <a:moveTo>
                  <a:pt x="4238387" y="0"/>
                </a:moveTo>
                <a:lnTo>
                  <a:pt x="4257675" y="0"/>
                </a:lnTo>
                <a:lnTo>
                  <a:pt x="4257675" y="3092804"/>
                </a:lnTo>
                <a:lnTo>
                  <a:pt x="0" y="3092804"/>
                </a:lnTo>
                <a:lnTo>
                  <a:pt x="0" y="747342"/>
                </a:lnTo>
                <a:close/>
              </a:path>
            </a:pathLst>
          </a:custGeom>
          <a:solidFill>
            <a:srgbClr val="FFE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49">
              <a:latin typeface="Arial" panose="020B0604020202020204" pitchFamily="34" charset="0"/>
            </a:endParaRPr>
          </a:p>
        </p:txBody>
      </p:sp>
      <p:sp>
        <p:nvSpPr>
          <p:cNvPr id="11" name="Title 1"/>
          <p:cNvSpPr>
            <a:spLocks noGrp="1"/>
          </p:cNvSpPr>
          <p:nvPr>
            <p:ph type="ctrTitle"/>
          </p:nvPr>
        </p:nvSpPr>
        <p:spPr>
          <a:xfrm>
            <a:off x="627573" y="1270126"/>
            <a:ext cx="2733002" cy="734777"/>
          </a:xfrm>
        </p:spPr>
        <p:txBody>
          <a:bodyPr/>
          <a:lstStyle>
            <a:lvl1pPr>
              <a:lnSpc>
                <a:spcPct val="100000"/>
              </a:lnSpc>
              <a:spcAft>
                <a:spcPts val="450"/>
              </a:spcAft>
              <a:defRPr sz="2249" b="0">
                <a:solidFill>
                  <a:schemeClr val="bg1"/>
                </a:solidFill>
                <a:latin typeface="EYInterstate Light" panose="02000506000000020004" pitchFamily="2" charset="0"/>
                <a:cs typeface="Arial" pitchFamily="34" charset="0"/>
              </a:defRPr>
            </a:lvl1pPr>
          </a:lstStyle>
          <a:p>
            <a:r>
              <a:rPr lang="en-US"/>
              <a:t>Click to edit Master title style</a:t>
            </a:r>
            <a:endParaRPr lang="en-GB"/>
          </a:p>
        </p:txBody>
      </p:sp>
      <p:sp>
        <p:nvSpPr>
          <p:cNvPr id="12" name="Subtitle 2"/>
          <p:cNvSpPr>
            <a:spLocks noGrp="1"/>
          </p:cNvSpPr>
          <p:nvPr>
            <p:ph type="subTitle" idx="1"/>
          </p:nvPr>
        </p:nvSpPr>
        <p:spPr>
          <a:xfrm>
            <a:off x="627573" y="2215661"/>
            <a:ext cx="2733002" cy="486908"/>
          </a:xfrm>
        </p:spPr>
        <p:txBody>
          <a:bodyPr/>
          <a:lstStyle>
            <a:lvl1pPr marL="0" indent="0" algn="l">
              <a:spcAft>
                <a:spcPts val="900"/>
              </a:spcAft>
              <a:buNone/>
              <a:defRPr sz="1199">
                <a:solidFill>
                  <a:schemeClr val="bg1"/>
                </a:solidFill>
                <a:latin typeface="EYInterstate" panose="02000503020000020004" pitchFamily="2" charset="0"/>
                <a:cs typeface="Arial" pitchFamily="34" charset="0"/>
              </a:defRPr>
            </a:lvl1pPr>
            <a:lvl2pPr marL="0" indent="0" algn="l">
              <a:buNone/>
              <a:defRPr sz="1199" b="1">
                <a:solidFill>
                  <a:srgbClr val="404040"/>
                </a:solidFill>
              </a:defRPr>
            </a:lvl2pPr>
            <a:lvl3pPr marL="685434" indent="0" algn="ctr">
              <a:buNone/>
              <a:defRPr>
                <a:solidFill>
                  <a:schemeClr val="tx1">
                    <a:tint val="75000"/>
                  </a:schemeClr>
                </a:solidFill>
              </a:defRPr>
            </a:lvl3pPr>
            <a:lvl4pPr marL="1028151" indent="0" algn="ctr">
              <a:buNone/>
              <a:defRPr>
                <a:solidFill>
                  <a:schemeClr val="tx1">
                    <a:tint val="75000"/>
                  </a:schemeClr>
                </a:solidFill>
              </a:defRPr>
            </a:lvl4pPr>
            <a:lvl5pPr marL="1370868" indent="0" algn="ctr">
              <a:buNone/>
              <a:defRPr>
                <a:solidFill>
                  <a:schemeClr val="tx1">
                    <a:tint val="75000"/>
                  </a:schemeClr>
                </a:solidFill>
              </a:defRPr>
            </a:lvl5pPr>
            <a:lvl6pPr marL="1713586" indent="0" algn="ctr">
              <a:buNone/>
              <a:defRPr>
                <a:solidFill>
                  <a:schemeClr val="tx1">
                    <a:tint val="75000"/>
                  </a:schemeClr>
                </a:solidFill>
              </a:defRPr>
            </a:lvl6pPr>
            <a:lvl7pPr marL="2056303" indent="0" algn="ctr">
              <a:buNone/>
              <a:defRPr>
                <a:solidFill>
                  <a:schemeClr val="tx1">
                    <a:tint val="75000"/>
                  </a:schemeClr>
                </a:solidFill>
              </a:defRPr>
            </a:lvl7pPr>
            <a:lvl8pPr marL="2399020" indent="0" algn="ctr">
              <a:buNone/>
              <a:defRPr>
                <a:solidFill>
                  <a:schemeClr val="tx1">
                    <a:tint val="75000"/>
                  </a:schemeClr>
                </a:solidFill>
              </a:defRPr>
            </a:lvl8pPr>
            <a:lvl9pPr marL="2741737" indent="0" algn="ctr">
              <a:buNone/>
              <a:defRPr>
                <a:solidFill>
                  <a:schemeClr val="tx1">
                    <a:tint val="75000"/>
                  </a:schemeClr>
                </a:solidFill>
              </a:defRPr>
            </a:lvl9pPr>
          </a:lstStyle>
          <a:p>
            <a:pPr lvl="0"/>
            <a:r>
              <a:rPr lang="en-US"/>
              <a:t>Click to edit Master subtitle style</a:t>
            </a:r>
            <a:endParaRPr lang="en-GB"/>
          </a:p>
        </p:txBody>
      </p:sp>
      <p:grpSp>
        <p:nvGrpSpPr>
          <p:cNvPr id="14" name="Group 4">
            <a:extLst>
              <a:ext uri="{FF2B5EF4-FFF2-40B4-BE49-F238E27FC236}">
                <a16:creationId xmlns:a16="http://schemas.microsoft.com/office/drawing/2014/main" id="{C8422AE9-8257-41A9-AB41-1F10585C886F}"/>
              </a:ext>
            </a:extLst>
          </p:cNvPr>
          <p:cNvGrpSpPr>
            <a:grpSpLocks noChangeAspect="1"/>
          </p:cNvGrpSpPr>
          <p:nvPr userDrawn="1"/>
        </p:nvGrpSpPr>
        <p:grpSpPr bwMode="auto">
          <a:xfrm>
            <a:off x="7769544" y="3925491"/>
            <a:ext cx="918684" cy="1076325"/>
            <a:chOff x="6529" y="3125"/>
            <a:chExt cx="772" cy="904"/>
          </a:xfrm>
        </p:grpSpPr>
        <p:sp>
          <p:nvSpPr>
            <p:cNvPr id="15" name="Freeform 5">
              <a:extLst>
                <a:ext uri="{FF2B5EF4-FFF2-40B4-BE49-F238E27FC236}">
                  <a16:creationId xmlns:a16="http://schemas.microsoft.com/office/drawing/2014/main" id="{D19659BD-653C-4300-9060-420AFAE39587}"/>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349"/>
            </a:p>
          </p:txBody>
        </p:sp>
        <p:sp>
          <p:nvSpPr>
            <p:cNvPr id="17" name="Freeform 6">
              <a:extLst>
                <a:ext uri="{FF2B5EF4-FFF2-40B4-BE49-F238E27FC236}">
                  <a16:creationId xmlns:a16="http://schemas.microsoft.com/office/drawing/2014/main" id="{A4669336-72A1-4233-827A-C41AB4C1CC04}"/>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349"/>
            </a:p>
          </p:txBody>
        </p:sp>
      </p:grpSp>
      <p:sp>
        <p:nvSpPr>
          <p:cNvPr id="9" name="TextBox 8"/>
          <p:cNvSpPr txBox="1"/>
          <p:nvPr userDrawn="1"/>
        </p:nvSpPr>
        <p:spPr>
          <a:xfrm>
            <a:off x="-2094301" y="0"/>
            <a:ext cx="1951501" cy="1099207"/>
          </a:xfrm>
          <a:prstGeom prst="rect">
            <a:avLst/>
          </a:prstGeom>
          <a:solidFill>
            <a:schemeClr val="tx2"/>
          </a:solidFill>
        </p:spPr>
        <p:txBody>
          <a:bodyPr wrap="square" lIns="53972" tIns="53972" rIns="53972" bIns="26986" rtlCol="0">
            <a:spAutoFit/>
          </a:bodyPr>
          <a:lstStyle/>
          <a:p>
            <a:pPr>
              <a:lnSpc>
                <a:spcPct val="85000"/>
              </a:lnSpc>
              <a:spcAft>
                <a:spcPts val="450"/>
              </a:spcAft>
              <a:buClr>
                <a:schemeClr val="accent2"/>
              </a:buClr>
              <a:buSzPct val="70000"/>
            </a:pPr>
            <a:r>
              <a:rPr lang="en-US" sz="900" b="1" noProof="0">
                <a:solidFill>
                  <a:schemeClr val="bg1"/>
                </a:solidFill>
                <a:latin typeface="EYInterstate" panose="02000503020000020004" pitchFamily="2" charset="0"/>
              </a:rPr>
              <a:t>DARK THEME X LIGHT THEME</a:t>
            </a:r>
          </a:p>
          <a:p>
            <a:pPr>
              <a:lnSpc>
                <a:spcPct val="85000"/>
              </a:lnSpc>
              <a:spcAft>
                <a:spcPts val="450"/>
              </a:spcAft>
              <a:buClr>
                <a:schemeClr val="accent2"/>
              </a:buClr>
              <a:buSzPct val="70000"/>
            </a:pPr>
            <a:r>
              <a:rPr lang="en-US" sz="900" noProof="0">
                <a:solidFill>
                  <a:schemeClr val="bg1"/>
                </a:solidFill>
              </a:rPr>
              <a:t>With one click you can change color theme of the presentation (colors for the background, graphics, text, highlights and other elements).</a:t>
            </a:r>
          </a:p>
          <a:p>
            <a:pPr>
              <a:lnSpc>
                <a:spcPct val="85000"/>
              </a:lnSpc>
              <a:spcAft>
                <a:spcPts val="450"/>
              </a:spcAft>
              <a:buClr>
                <a:schemeClr val="accent2"/>
              </a:buClr>
              <a:buSzPct val="70000"/>
            </a:pPr>
            <a:r>
              <a:rPr lang="en-US" sz="900" noProof="0">
                <a:solidFill>
                  <a:schemeClr val="bg1"/>
                </a:solidFill>
              </a:rPr>
              <a:t>Ribbon „EY Templates“ </a:t>
            </a:r>
            <a:r>
              <a:rPr lang="en-US" sz="900" noProof="0">
                <a:solidFill>
                  <a:schemeClr val="bg1"/>
                </a:solidFill>
                <a:sym typeface="Wingdings" panose="05000000000000000000" pitchFamily="2" charset="2"/>
              </a:rPr>
              <a:t> Themes</a:t>
            </a:r>
            <a:endParaRPr lang="en-US" sz="900" noProof="0">
              <a:solidFill>
                <a:schemeClr val="bg1"/>
              </a:solidFill>
            </a:endParaRPr>
          </a:p>
          <a:p>
            <a:pPr>
              <a:lnSpc>
                <a:spcPct val="85000"/>
              </a:lnSpc>
              <a:spcAft>
                <a:spcPts val="450"/>
              </a:spcAft>
              <a:buClr>
                <a:schemeClr val="accent2"/>
              </a:buClr>
              <a:buSzPct val="70000"/>
            </a:pPr>
            <a:endParaRPr lang="en-US" sz="900" noProof="0">
              <a:solidFill>
                <a:schemeClr val="bg1"/>
              </a:solidFill>
            </a:endParaRPr>
          </a:p>
        </p:txBody>
      </p:sp>
      <p:pic>
        <p:nvPicPr>
          <p:cNvPr id="10" name="Picture 9"/>
          <p:cNvPicPr>
            <a:picLocks noChangeAspect="1"/>
          </p:cNvPicPr>
          <p:nvPr userDrawn="1"/>
        </p:nvPicPr>
        <p:blipFill rotWithShape="1">
          <a:blip r:embed="rId3"/>
          <a:srcRect r="77955" b="75999"/>
          <a:stretch/>
        </p:blipFill>
        <p:spPr>
          <a:xfrm>
            <a:off x="-2043185" y="985837"/>
            <a:ext cx="1761622" cy="1079366"/>
          </a:xfrm>
          <a:prstGeom prst="rect">
            <a:avLst/>
          </a:prstGeom>
        </p:spPr>
      </p:pic>
    </p:spTree>
    <p:extLst>
      <p:ext uri="{BB962C8B-B14F-4D97-AF65-F5344CB8AC3E}">
        <p14:creationId xmlns:p14="http://schemas.microsoft.com/office/powerpoint/2010/main" val="316935711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Better question">
    <p:spTree>
      <p:nvGrpSpPr>
        <p:cNvPr id="1" name=""/>
        <p:cNvGrpSpPr/>
        <p:nvPr/>
      </p:nvGrpSpPr>
      <p:grpSpPr>
        <a:xfrm>
          <a:off x="0" y="0"/>
          <a:ext cx="0" cy="0"/>
          <a:chOff x="0" y="0"/>
          <a:chExt cx="0" cy="0"/>
        </a:xfrm>
      </p:grpSpPr>
      <p:grpSp>
        <p:nvGrpSpPr>
          <p:cNvPr id="235" name="Group 234">
            <a:extLst>
              <a:ext uri="{FF2B5EF4-FFF2-40B4-BE49-F238E27FC236}">
                <a16:creationId xmlns:a16="http://schemas.microsoft.com/office/drawing/2014/main" id="{5342E118-6F1D-4C46-956E-4CCCBCAA7952}"/>
              </a:ext>
            </a:extLst>
          </p:cNvPr>
          <p:cNvGrpSpPr/>
          <p:nvPr userDrawn="1"/>
        </p:nvGrpSpPr>
        <p:grpSpPr>
          <a:xfrm>
            <a:off x="461141" y="4532499"/>
            <a:ext cx="2907003" cy="427646"/>
            <a:chOff x="498115" y="5951018"/>
            <a:chExt cx="3878023" cy="570195"/>
          </a:xfrm>
        </p:grpSpPr>
        <p:sp>
          <p:nvSpPr>
            <p:cNvPr id="168" name="Rectangle 167">
              <a:extLst>
                <a:ext uri="{FF2B5EF4-FFF2-40B4-BE49-F238E27FC236}">
                  <a16:creationId xmlns:a16="http://schemas.microsoft.com/office/drawing/2014/main" id="{A22049CA-64AE-409F-988D-A7317F8AD136}"/>
                </a:ext>
              </a:extLst>
            </p:cNvPr>
            <p:cNvSpPr>
              <a:spLocks noChangeArrowheads="1"/>
            </p:cNvSpPr>
            <p:nvPr userDrawn="1"/>
          </p:nvSpPr>
          <p:spPr bwMode="auto">
            <a:xfrm>
              <a:off x="498115"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349"/>
            </a:p>
          </p:txBody>
        </p:sp>
        <p:sp>
          <p:nvSpPr>
            <p:cNvPr id="169" name="Rectangle 6">
              <a:extLst>
                <a:ext uri="{FF2B5EF4-FFF2-40B4-BE49-F238E27FC236}">
                  <a16:creationId xmlns:a16="http://schemas.microsoft.com/office/drawing/2014/main" id="{E37A0A05-0A78-44A7-8873-0A1A20C87175}"/>
                </a:ext>
              </a:extLst>
            </p:cNvPr>
            <p:cNvSpPr>
              <a:spLocks noChangeArrowheads="1"/>
            </p:cNvSpPr>
            <p:nvPr userDrawn="1"/>
          </p:nvSpPr>
          <p:spPr bwMode="auto">
            <a:xfrm>
              <a:off x="69341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349"/>
            </a:p>
          </p:txBody>
        </p:sp>
        <p:sp>
          <p:nvSpPr>
            <p:cNvPr id="170" name="Rectangle 7">
              <a:extLst>
                <a:ext uri="{FF2B5EF4-FFF2-40B4-BE49-F238E27FC236}">
                  <a16:creationId xmlns:a16="http://schemas.microsoft.com/office/drawing/2014/main" id="{0DEA0CBE-8527-4287-BF98-DA48947875F5}"/>
                </a:ext>
              </a:extLst>
            </p:cNvPr>
            <p:cNvSpPr>
              <a:spLocks noChangeArrowheads="1"/>
            </p:cNvSpPr>
            <p:nvPr userDrawn="1"/>
          </p:nvSpPr>
          <p:spPr bwMode="auto">
            <a:xfrm>
              <a:off x="890451" y="5951018"/>
              <a:ext cx="99392" cy="976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349"/>
            </a:p>
          </p:txBody>
        </p:sp>
        <p:sp>
          <p:nvSpPr>
            <p:cNvPr id="171" name="Freeform 8">
              <a:extLst>
                <a:ext uri="{FF2B5EF4-FFF2-40B4-BE49-F238E27FC236}">
                  <a16:creationId xmlns:a16="http://schemas.microsoft.com/office/drawing/2014/main" id="{444058C6-612A-446E-8F68-0E5CC4CFF366}"/>
                </a:ext>
              </a:extLst>
            </p:cNvPr>
            <p:cNvSpPr>
              <a:spLocks/>
            </p:cNvSpPr>
            <p:nvPr userDrawn="1"/>
          </p:nvSpPr>
          <p:spPr bwMode="auto">
            <a:xfrm>
              <a:off x="498115" y="6181188"/>
              <a:ext cx="94161" cy="130778"/>
            </a:xfrm>
            <a:custGeom>
              <a:avLst/>
              <a:gdLst>
                <a:gd name="T0" fmla="*/ 32 w 54"/>
                <a:gd name="T1" fmla="*/ 11 h 75"/>
                <a:gd name="T2" fmla="*/ 32 w 54"/>
                <a:gd name="T3" fmla="*/ 75 h 75"/>
                <a:gd name="T4" fmla="*/ 22 w 54"/>
                <a:gd name="T5" fmla="*/ 75 h 75"/>
                <a:gd name="T6" fmla="*/ 22 w 54"/>
                <a:gd name="T7" fmla="*/ 11 h 75"/>
                <a:gd name="T8" fmla="*/ 0 w 54"/>
                <a:gd name="T9" fmla="*/ 11 h 75"/>
                <a:gd name="T10" fmla="*/ 0 w 54"/>
                <a:gd name="T11" fmla="*/ 0 h 75"/>
                <a:gd name="T12" fmla="*/ 54 w 54"/>
                <a:gd name="T13" fmla="*/ 0 h 75"/>
                <a:gd name="T14" fmla="*/ 54 w 54"/>
                <a:gd name="T15" fmla="*/ 11 h 75"/>
                <a:gd name="T16" fmla="*/ 32 w 54"/>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1"/>
                  </a:moveTo>
                  <a:lnTo>
                    <a:pt x="32" y="75"/>
                  </a:lnTo>
                  <a:lnTo>
                    <a:pt x="22" y="75"/>
                  </a:lnTo>
                  <a:lnTo>
                    <a:pt x="22" y="11"/>
                  </a:lnTo>
                  <a:lnTo>
                    <a:pt x="0" y="11"/>
                  </a:lnTo>
                  <a:lnTo>
                    <a:pt x="0" y="0"/>
                  </a:lnTo>
                  <a:lnTo>
                    <a:pt x="54" y="0"/>
                  </a:lnTo>
                  <a:lnTo>
                    <a:pt x="54" y="11"/>
                  </a:lnTo>
                  <a:lnTo>
                    <a:pt x="32"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72" name="Freeform 9">
              <a:extLst>
                <a:ext uri="{FF2B5EF4-FFF2-40B4-BE49-F238E27FC236}">
                  <a16:creationId xmlns:a16="http://schemas.microsoft.com/office/drawing/2014/main" id="{1011EC31-E0C3-404F-93B3-EFD3DADC11CB}"/>
                </a:ext>
              </a:extLst>
            </p:cNvPr>
            <p:cNvSpPr>
              <a:spLocks/>
            </p:cNvSpPr>
            <p:nvPr userDrawn="1"/>
          </p:nvSpPr>
          <p:spPr bwMode="auto">
            <a:xfrm>
              <a:off x="609713" y="6174213"/>
              <a:ext cx="78468"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73" name="Freeform 10">
              <a:extLst>
                <a:ext uri="{FF2B5EF4-FFF2-40B4-BE49-F238E27FC236}">
                  <a16:creationId xmlns:a16="http://schemas.microsoft.com/office/drawing/2014/main" id="{3C9D076B-D88C-4089-8D58-9A31CFCDB02A}"/>
                </a:ext>
              </a:extLst>
            </p:cNvPr>
            <p:cNvSpPr>
              <a:spLocks noEditPoints="1"/>
            </p:cNvSpPr>
            <p:nvPr userDrawn="1"/>
          </p:nvSpPr>
          <p:spPr bwMode="auto">
            <a:xfrm>
              <a:off x="705618" y="6212575"/>
              <a:ext cx="85443"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74" name="Freeform 11">
              <a:extLst>
                <a:ext uri="{FF2B5EF4-FFF2-40B4-BE49-F238E27FC236}">
                  <a16:creationId xmlns:a16="http://schemas.microsoft.com/office/drawing/2014/main" id="{29DB43AC-B765-4ECB-B483-562473BD4A38}"/>
                </a:ext>
              </a:extLst>
            </p:cNvPr>
            <p:cNvSpPr>
              <a:spLocks noEditPoints="1"/>
            </p:cNvSpPr>
            <p:nvPr userDrawn="1"/>
          </p:nvSpPr>
          <p:spPr bwMode="auto">
            <a:xfrm>
              <a:off x="857320" y="6174213"/>
              <a:ext cx="83698" cy="139497"/>
            </a:xfrm>
            <a:custGeom>
              <a:avLst/>
              <a:gdLst>
                <a:gd name="T0" fmla="*/ 33 w 33"/>
                <a:gd name="T1" fmla="*/ 35 h 55"/>
                <a:gd name="T2" fmla="*/ 31 w 33"/>
                <a:gd name="T3" fmla="*/ 44 h 55"/>
                <a:gd name="T4" fmla="*/ 28 w 33"/>
                <a:gd name="T5" fmla="*/ 50 h 55"/>
                <a:gd name="T6" fmla="*/ 23 w 33"/>
                <a:gd name="T7" fmla="*/ 53 h 55"/>
                <a:gd name="T8" fmla="*/ 17 w 33"/>
                <a:gd name="T9" fmla="*/ 55 h 55"/>
                <a:gd name="T10" fmla="*/ 12 w 33"/>
                <a:gd name="T11" fmla="*/ 53 h 55"/>
                <a:gd name="T12" fmla="*/ 8 w 33"/>
                <a:gd name="T13" fmla="*/ 50 h 55"/>
                <a:gd name="T14" fmla="*/ 8 w 33"/>
                <a:gd name="T15" fmla="*/ 54 h 55"/>
                <a:gd name="T16" fmla="*/ 0 w 33"/>
                <a:gd name="T17" fmla="*/ 54 h 55"/>
                <a:gd name="T18" fmla="*/ 0 w 33"/>
                <a:gd name="T19" fmla="*/ 4 h 55"/>
                <a:gd name="T20" fmla="*/ 8 w 33"/>
                <a:gd name="T21" fmla="*/ 0 h 55"/>
                <a:gd name="T22" fmla="*/ 8 w 33"/>
                <a:gd name="T23" fmla="*/ 19 h 55"/>
                <a:gd name="T24" fmla="*/ 10 w 33"/>
                <a:gd name="T25" fmla="*/ 17 h 55"/>
                <a:gd name="T26" fmla="*/ 12 w 33"/>
                <a:gd name="T27" fmla="*/ 16 h 55"/>
                <a:gd name="T28" fmla="*/ 14 w 33"/>
                <a:gd name="T29" fmla="*/ 15 h 55"/>
                <a:gd name="T30" fmla="*/ 18 w 33"/>
                <a:gd name="T31" fmla="*/ 15 h 55"/>
                <a:gd name="T32" fmla="*/ 24 w 33"/>
                <a:gd name="T33" fmla="*/ 16 h 55"/>
                <a:gd name="T34" fmla="*/ 28 w 33"/>
                <a:gd name="T35" fmla="*/ 19 h 55"/>
                <a:gd name="T36" fmla="*/ 31 w 33"/>
                <a:gd name="T37" fmla="*/ 26 h 55"/>
                <a:gd name="T38" fmla="*/ 33 w 33"/>
                <a:gd name="T39" fmla="*/ 35 h 55"/>
                <a:gd name="T40" fmla="*/ 25 w 33"/>
                <a:gd name="T41" fmla="*/ 35 h 55"/>
                <a:gd name="T42" fmla="*/ 23 w 33"/>
                <a:gd name="T43" fmla="*/ 25 h 55"/>
                <a:gd name="T44" fmla="*/ 16 w 33"/>
                <a:gd name="T45" fmla="*/ 22 h 55"/>
                <a:gd name="T46" fmla="*/ 14 w 33"/>
                <a:gd name="T47" fmla="*/ 22 h 55"/>
                <a:gd name="T48" fmla="*/ 11 w 33"/>
                <a:gd name="T49" fmla="*/ 23 h 55"/>
                <a:gd name="T50" fmla="*/ 9 w 33"/>
                <a:gd name="T51" fmla="*/ 25 h 55"/>
                <a:gd name="T52" fmla="*/ 8 w 33"/>
                <a:gd name="T53" fmla="*/ 26 h 55"/>
                <a:gd name="T54" fmla="*/ 8 w 33"/>
                <a:gd name="T55" fmla="*/ 43 h 55"/>
                <a:gd name="T56" fmla="*/ 9 w 33"/>
                <a:gd name="T57" fmla="*/ 44 h 55"/>
                <a:gd name="T58" fmla="*/ 11 w 33"/>
                <a:gd name="T59" fmla="*/ 46 h 55"/>
                <a:gd name="T60" fmla="*/ 14 w 33"/>
                <a:gd name="T61" fmla="*/ 47 h 55"/>
                <a:gd name="T62" fmla="*/ 17 w 33"/>
                <a:gd name="T63" fmla="*/ 48 h 55"/>
                <a:gd name="T64" fmla="*/ 23 w 33"/>
                <a:gd name="T65" fmla="*/ 45 h 55"/>
                <a:gd name="T66" fmla="*/ 25 w 33"/>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5">
                  <a:moveTo>
                    <a:pt x="33" y="35"/>
                  </a:moveTo>
                  <a:cubicBezTo>
                    <a:pt x="33" y="38"/>
                    <a:pt x="32" y="41"/>
                    <a:pt x="31" y="44"/>
                  </a:cubicBezTo>
                  <a:cubicBezTo>
                    <a:pt x="30" y="46"/>
                    <a:pt x="29" y="48"/>
                    <a:pt x="28" y="50"/>
                  </a:cubicBezTo>
                  <a:cubicBezTo>
                    <a:pt x="27" y="51"/>
                    <a:pt x="25" y="53"/>
                    <a:pt x="23" y="53"/>
                  </a:cubicBezTo>
                  <a:cubicBezTo>
                    <a:pt x="21" y="54"/>
                    <a:pt x="19" y="55"/>
                    <a:pt x="17" y="55"/>
                  </a:cubicBezTo>
                  <a:cubicBezTo>
                    <a:pt x="16" y="55"/>
                    <a:pt x="14" y="54"/>
                    <a:pt x="12" y="53"/>
                  </a:cubicBezTo>
                  <a:cubicBezTo>
                    <a:pt x="10" y="52"/>
                    <a:pt x="9" y="51"/>
                    <a:pt x="8" y="50"/>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9" y="18"/>
                    <a:pt x="9" y="18"/>
                    <a:pt x="10" y="17"/>
                  </a:cubicBezTo>
                  <a:cubicBezTo>
                    <a:pt x="11" y="17"/>
                    <a:pt x="11" y="16"/>
                    <a:pt x="12" y="16"/>
                  </a:cubicBezTo>
                  <a:cubicBezTo>
                    <a:pt x="13" y="16"/>
                    <a:pt x="13" y="15"/>
                    <a:pt x="14" y="15"/>
                  </a:cubicBezTo>
                  <a:cubicBezTo>
                    <a:pt x="15" y="15"/>
                    <a:pt x="16" y="15"/>
                    <a:pt x="18" y="15"/>
                  </a:cubicBezTo>
                  <a:cubicBezTo>
                    <a:pt x="20" y="15"/>
                    <a:pt x="22" y="15"/>
                    <a:pt x="24" y="16"/>
                  </a:cubicBezTo>
                  <a:cubicBezTo>
                    <a:pt x="25" y="16"/>
                    <a:pt x="27" y="18"/>
                    <a:pt x="28" y="19"/>
                  </a:cubicBezTo>
                  <a:cubicBezTo>
                    <a:pt x="30" y="21"/>
                    <a:pt x="31" y="23"/>
                    <a:pt x="31" y="26"/>
                  </a:cubicBezTo>
                  <a:cubicBezTo>
                    <a:pt x="32" y="28"/>
                    <a:pt x="33" y="32"/>
                    <a:pt x="33" y="35"/>
                  </a:cubicBezTo>
                  <a:close/>
                  <a:moveTo>
                    <a:pt x="25" y="35"/>
                  </a:moveTo>
                  <a:cubicBezTo>
                    <a:pt x="25" y="31"/>
                    <a:pt x="24" y="27"/>
                    <a:pt x="23" y="25"/>
                  </a:cubicBezTo>
                  <a:cubicBezTo>
                    <a:pt x="21" y="23"/>
                    <a:pt x="19" y="22"/>
                    <a:pt x="16" y="22"/>
                  </a:cubicBezTo>
                  <a:cubicBezTo>
                    <a:pt x="15" y="22"/>
                    <a:pt x="15" y="22"/>
                    <a:pt x="14" y="22"/>
                  </a:cubicBezTo>
                  <a:cubicBezTo>
                    <a:pt x="13" y="22"/>
                    <a:pt x="12" y="23"/>
                    <a:pt x="11" y="23"/>
                  </a:cubicBezTo>
                  <a:cubicBezTo>
                    <a:pt x="11" y="23"/>
                    <a:pt x="10" y="24"/>
                    <a:pt x="9" y="25"/>
                  </a:cubicBezTo>
                  <a:cubicBezTo>
                    <a:pt x="9" y="25"/>
                    <a:pt x="8" y="26"/>
                    <a:pt x="8" y="26"/>
                  </a:cubicBezTo>
                  <a:cubicBezTo>
                    <a:pt x="8" y="43"/>
                    <a:pt x="8" y="43"/>
                    <a:pt x="8" y="43"/>
                  </a:cubicBezTo>
                  <a:cubicBezTo>
                    <a:pt x="8" y="43"/>
                    <a:pt x="9" y="44"/>
                    <a:pt x="9" y="44"/>
                  </a:cubicBezTo>
                  <a:cubicBezTo>
                    <a:pt x="10" y="45"/>
                    <a:pt x="11" y="45"/>
                    <a:pt x="11" y="46"/>
                  </a:cubicBezTo>
                  <a:cubicBezTo>
                    <a:pt x="12" y="46"/>
                    <a:pt x="13" y="47"/>
                    <a:pt x="14" y="47"/>
                  </a:cubicBezTo>
                  <a:cubicBezTo>
                    <a:pt x="15" y="47"/>
                    <a:pt x="16" y="48"/>
                    <a:pt x="17"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75" name="Freeform 12">
              <a:extLst>
                <a:ext uri="{FF2B5EF4-FFF2-40B4-BE49-F238E27FC236}">
                  <a16:creationId xmlns:a16="http://schemas.microsoft.com/office/drawing/2014/main" id="{AF1DE1B8-EA4B-4A98-A97D-BA5EEA42B197}"/>
                </a:ext>
              </a:extLst>
            </p:cNvPr>
            <p:cNvSpPr>
              <a:spLocks noEditPoints="1"/>
            </p:cNvSpPr>
            <p:nvPr userDrawn="1"/>
          </p:nvSpPr>
          <p:spPr bwMode="auto">
            <a:xfrm>
              <a:off x="956713"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1" y="32"/>
                    <a:pt x="21" y="32"/>
                  </a:cubicBezTo>
                  <a:cubicBezTo>
                    <a:pt x="22" y="32"/>
                    <a:pt x="22"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8"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76" name="Freeform 13">
              <a:extLst>
                <a:ext uri="{FF2B5EF4-FFF2-40B4-BE49-F238E27FC236}">
                  <a16:creationId xmlns:a16="http://schemas.microsoft.com/office/drawing/2014/main" id="{F8F60B79-7AF5-4C5E-A5EF-126F117D591C}"/>
                </a:ext>
              </a:extLst>
            </p:cNvPr>
            <p:cNvSpPr>
              <a:spLocks/>
            </p:cNvSpPr>
            <p:nvPr userDrawn="1"/>
          </p:nvSpPr>
          <p:spPr bwMode="auto">
            <a:xfrm>
              <a:off x="1050873" y="6174213"/>
              <a:ext cx="55799" cy="139497"/>
            </a:xfrm>
            <a:custGeom>
              <a:avLst/>
              <a:gdLst>
                <a:gd name="T0" fmla="*/ 21 w 22"/>
                <a:gd name="T1" fmla="*/ 53 h 55"/>
                <a:gd name="T2" fmla="*/ 18 w 22"/>
                <a:gd name="T3" fmla="*/ 54 h 55"/>
                <a:gd name="T4" fmla="*/ 14 w 22"/>
                <a:gd name="T5" fmla="*/ 55 h 55"/>
                <a:gd name="T6" fmla="*/ 11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2" y="54"/>
                    <a:pt x="11" y="54"/>
                  </a:cubicBezTo>
                  <a:cubicBezTo>
                    <a:pt x="10" y="54"/>
                    <a:pt x="9" y="53"/>
                    <a:pt x="8" y="52"/>
                  </a:cubicBezTo>
                  <a:cubicBezTo>
                    <a:pt x="7" y="51"/>
                    <a:pt x="6" y="50"/>
                    <a:pt x="6" y="49"/>
                  </a:cubicBezTo>
                  <a:cubicBezTo>
                    <a:pt x="6"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2"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77" name="Freeform 14">
              <a:extLst>
                <a:ext uri="{FF2B5EF4-FFF2-40B4-BE49-F238E27FC236}">
                  <a16:creationId xmlns:a16="http://schemas.microsoft.com/office/drawing/2014/main" id="{0A0438AD-9937-4C25-AB9E-7F8C8CCA23F7}"/>
                </a:ext>
              </a:extLst>
            </p:cNvPr>
            <p:cNvSpPr>
              <a:spLocks/>
            </p:cNvSpPr>
            <p:nvPr userDrawn="1"/>
          </p:nvSpPr>
          <p:spPr bwMode="auto">
            <a:xfrm>
              <a:off x="111887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78" name="Freeform 15">
              <a:extLst>
                <a:ext uri="{FF2B5EF4-FFF2-40B4-BE49-F238E27FC236}">
                  <a16:creationId xmlns:a16="http://schemas.microsoft.com/office/drawing/2014/main" id="{6FDE2726-7032-4BE4-A420-0ECF49A32A8B}"/>
                </a:ext>
              </a:extLst>
            </p:cNvPr>
            <p:cNvSpPr>
              <a:spLocks noEditPoints="1"/>
            </p:cNvSpPr>
            <p:nvPr userDrawn="1"/>
          </p:nvSpPr>
          <p:spPr bwMode="auto">
            <a:xfrm>
              <a:off x="1190370" y="6212575"/>
              <a:ext cx="83698" cy="101135"/>
            </a:xfrm>
            <a:custGeom>
              <a:avLst/>
              <a:gdLst>
                <a:gd name="T0" fmla="*/ 33 w 33"/>
                <a:gd name="T1" fmla="*/ 19 h 40"/>
                <a:gd name="T2" fmla="*/ 33 w 33"/>
                <a:gd name="T3" fmla="*/ 21 h 40"/>
                <a:gd name="T4" fmla="*/ 32 w 33"/>
                <a:gd name="T5" fmla="*/ 22 h 40"/>
                <a:gd name="T6" fmla="*/ 7 w 33"/>
                <a:gd name="T7" fmla="*/ 22 h 40"/>
                <a:gd name="T8" fmla="*/ 8 w 33"/>
                <a:gd name="T9" fmla="*/ 27 h 40"/>
                <a:gd name="T10" fmla="*/ 10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29 w 33"/>
                <a:gd name="T25" fmla="*/ 35 h 40"/>
                <a:gd name="T26" fmla="*/ 27 w 33"/>
                <a:gd name="T27" fmla="*/ 37 h 40"/>
                <a:gd name="T28" fmla="*/ 24 w 33"/>
                <a:gd name="T29" fmla="*/ 38 h 40"/>
                <a:gd name="T30" fmla="*/ 20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6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2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2" y="21"/>
                    <a:pt x="32" y="22"/>
                    <a:pt x="32" y="22"/>
                  </a:cubicBezTo>
                  <a:cubicBezTo>
                    <a:pt x="7" y="22"/>
                    <a:pt x="7" y="22"/>
                    <a:pt x="7" y="22"/>
                  </a:cubicBezTo>
                  <a:cubicBezTo>
                    <a:pt x="7" y="24"/>
                    <a:pt x="8" y="26"/>
                    <a:pt x="8" y="27"/>
                  </a:cubicBezTo>
                  <a:cubicBezTo>
                    <a:pt x="9" y="28"/>
                    <a:pt x="10" y="29"/>
                    <a:pt x="10" y="30"/>
                  </a:cubicBezTo>
                  <a:cubicBezTo>
                    <a:pt x="11" y="31"/>
                    <a:pt x="12" y="32"/>
                    <a:pt x="13" y="32"/>
                  </a:cubicBezTo>
                  <a:cubicBezTo>
                    <a:pt x="14" y="33"/>
                    <a:pt x="16" y="33"/>
                    <a:pt x="17" y="33"/>
                  </a:cubicBezTo>
                  <a:cubicBezTo>
                    <a:pt x="18" y="33"/>
                    <a:pt x="18" y="33"/>
                    <a:pt x="19" y="33"/>
                  </a:cubicBezTo>
                  <a:cubicBezTo>
                    <a:pt x="20" y="32"/>
                    <a:pt x="20" y="32"/>
                    <a:pt x="21" y="32"/>
                  </a:cubicBezTo>
                  <a:cubicBezTo>
                    <a:pt x="22" y="32"/>
                    <a:pt x="22" y="31"/>
                    <a:pt x="23" y="31"/>
                  </a:cubicBezTo>
                  <a:cubicBezTo>
                    <a:pt x="23" y="31"/>
                    <a:pt x="24" y="30"/>
                    <a:pt x="25" y="30"/>
                  </a:cubicBezTo>
                  <a:cubicBezTo>
                    <a:pt x="29" y="35"/>
                    <a:pt x="29" y="35"/>
                    <a:pt x="29" y="35"/>
                  </a:cubicBezTo>
                  <a:cubicBezTo>
                    <a:pt x="29" y="35"/>
                    <a:pt x="28" y="36"/>
                    <a:pt x="27" y="37"/>
                  </a:cubicBezTo>
                  <a:cubicBezTo>
                    <a:pt x="26" y="37"/>
                    <a:pt x="25" y="38"/>
                    <a:pt x="24" y="38"/>
                  </a:cubicBezTo>
                  <a:cubicBezTo>
                    <a:pt x="23" y="39"/>
                    <a:pt x="22" y="39"/>
                    <a:pt x="20"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6"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3" y="10"/>
                    <a:pt x="23" y="9"/>
                  </a:cubicBezTo>
                  <a:cubicBezTo>
                    <a:pt x="22" y="8"/>
                    <a:pt x="21" y="8"/>
                    <a:pt x="20" y="7"/>
                  </a:cubicBezTo>
                  <a:cubicBezTo>
                    <a:pt x="19" y="7"/>
                    <a:pt x="17" y="6"/>
                    <a:pt x="16" y="6"/>
                  </a:cubicBezTo>
                  <a:cubicBezTo>
                    <a:pt x="15" y="6"/>
                    <a:pt x="13" y="7"/>
                    <a:pt x="12" y="7"/>
                  </a:cubicBezTo>
                  <a:cubicBezTo>
                    <a:pt x="11"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79" name="Freeform 16">
              <a:extLst>
                <a:ext uri="{FF2B5EF4-FFF2-40B4-BE49-F238E27FC236}">
                  <a16:creationId xmlns:a16="http://schemas.microsoft.com/office/drawing/2014/main" id="{50C22C21-F8DB-486D-9042-765D68AE3A7C}"/>
                </a:ext>
              </a:extLst>
            </p:cNvPr>
            <p:cNvSpPr>
              <a:spLocks/>
            </p:cNvSpPr>
            <p:nvPr userDrawn="1"/>
          </p:nvSpPr>
          <p:spPr bwMode="auto">
            <a:xfrm>
              <a:off x="1294993" y="6212575"/>
              <a:ext cx="55799" cy="99391"/>
            </a:xfrm>
            <a:custGeom>
              <a:avLst/>
              <a:gdLst>
                <a:gd name="T0" fmla="*/ 20 w 22"/>
                <a:gd name="T1" fmla="*/ 8 h 39"/>
                <a:gd name="T2" fmla="*/ 18 w 22"/>
                <a:gd name="T3" fmla="*/ 7 h 39"/>
                <a:gd name="T4" fmla="*/ 15 w 22"/>
                <a:gd name="T5" fmla="*/ 7 h 39"/>
                <a:gd name="T6" fmla="*/ 9 w 22"/>
                <a:gd name="T7" fmla="*/ 9 h 39"/>
                <a:gd name="T8" fmla="*/ 7 w 22"/>
                <a:gd name="T9" fmla="*/ 17 h 39"/>
                <a:gd name="T10" fmla="*/ 7 w 22"/>
                <a:gd name="T11" fmla="*/ 39 h 39"/>
                <a:gd name="T12" fmla="*/ 0 w 22"/>
                <a:gd name="T13" fmla="*/ 39 h 39"/>
                <a:gd name="T14" fmla="*/ 0 w 22"/>
                <a:gd name="T15" fmla="*/ 0 h 39"/>
                <a:gd name="T16" fmla="*/ 7 w 22"/>
                <a:gd name="T17" fmla="*/ 0 h 39"/>
                <a:gd name="T18" fmla="*/ 7 w 22"/>
                <a:gd name="T19" fmla="*/ 4 h 39"/>
                <a:gd name="T20" fmla="*/ 9 w 22"/>
                <a:gd name="T21" fmla="*/ 2 h 39"/>
                <a:gd name="T22" fmla="*/ 11 w 22"/>
                <a:gd name="T23" fmla="*/ 1 h 39"/>
                <a:gd name="T24" fmla="*/ 13 w 22"/>
                <a:gd name="T25" fmla="*/ 0 h 39"/>
                <a:gd name="T26" fmla="*/ 16 w 22"/>
                <a:gd name="T27" fmla="*/ 0 h 39"/>
                <a:gd name="T28" fmla="*/ 20 w 22"/>
                <a:gd name="T29" fmla="*/ 0 h 39"/>
                <a:gd name="T30" fmla="*/ 22 w 22"/>
                <a:gd name="T31" fmla="*/ 1 h 39"/>
                <a:gd name="T32" fmla="*/ 20 w 22"/>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8"/>
                  </a:moveTo>
                  <a:cubicBezTo>
                    <a:pt x="20" y="8"/>
                    <a:pt x="19" y="8"/>
                    <a:pt x="18" y="7"/>
                  </a:cubicBezTo>
                  <a:cubicBezTo>
                    <a:pt x="17" y="7"/>
                    <a:pt x="16" y="7"/>
                    <a:pt x="15" y="7"/>
                  </a:cubicBezTo>
                  <a:cubicBezTo>
                    <a:pt x="12" y="7"/>
                    <a:pt x="10" y="8"/>
                    <a:pt x="9" y="9"/>
                  </a:cubicBezTo>
                  <a:cubicBezTo>
                    <a:pt x="8" y="11"/>
                    <a:pt x="7" y="14"/>
                    <a:pt x="7" y="17"/>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9" y="2"/>
                    <a:pt x="10" y="1"/>
                    <a:pt x="11" y="1"/>
                  </a:cubicBezTo>
                  <a:cubicBezTo>
                    <a:pt x="11" y="0"/>
                    <a:pt x="12" y="0"/>
                    <a:pt x="13" y="0"/>
                  </a:cubicBezTo>
                  <a:cubicBezTo>
                    <a:pt x="14" y="0"/>
                    <a:pt x="15" y="0"/>
                    <a:pt x="16" y="0"/>
                  </a:cubicBezTo>
                  <a:cubicBezTo>
                    <a:pt x="17" y="0"/>
                    <a:pt x="19" y="0"/>
                    <a:pt x="20" y="0"/>
                  </a:cubicBezTo>
                  <a:cubicBezTo>
                    <a:pt x="21" y="0"/>
                    <a:pt x="22" y="1"/>
                    <a:pt x="22" y="1"/>
                  </a:cubicBezTo>
                  <a:lnTo>
                    <a:pt x="20"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80" name="Freeform 17">
              <a:extLst>
                <a:ext uri="{FF2B5EF4-FFF2-40B4-BE49-F238E27FC236}">
                  <a16:creationId xmlns:a16="http://schemas.microsoft.com/office/drawing/2014/main" id="{7F763F72-BB8F-482C-9FDA-40EDD6EE5FF8}"/>
                </a:ext>
              </a:extLst>
            </p:cNvPr>
            <p:cNvSpPr>
              <a:spLocks/>
            </p:cNvSpPr>
            <p:nvPr userDrawn="1"/>
          </p:nvSpPr>
          <p:spPr bwMode="auto">
            <a:xfrm>
              <a:off x="140659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3 w 22"/>
                <a:gd name="T25" fmla="*/ 0 h 55"/>
                <a:gd name="T26" fmla="*/ 13 w 22"/>
                <a:gd name="T27" fmla="*/ 15 h 55"/>
                <a:gd name="T28" fmla="*/ 22 w 22"/>
                <a:gd name="T29" fmla="*/ 15 h 55"/>
                <a:gd name="T30" fmla="*/ 22 w 22"/>
                <a:gd name="T31" fmla="*/ 22 h 55"/>
                <a:gd name="T32" fmla="*/ 13 w 22"/>
                <a:gd name="T33" fmla="*/ 22 h 55"/>
                <a:gd name="T34" fmla="*/ 13 w 22"/>
                <a:gd name="T35" fmla="*/ 43 h 55"/>
                <a:gd name="T36" fmla="*/ 13 w 22"/>
                <a:gd name="T37" fmla="*/ 45 h 55"/>
                <a:gd name="T38" fmla="*/ 14 w 22"/>
                <a:gd name="T39" fmla="*/ 47 h 55"/>
                <a:gd name="T40" fmla="*/ 15 w 22"/>
                <a:gd name="T41" fmla="*/ 47 h 55"/>
                <a:gd name="T42" fmla="*/ 17 w 22"/>
                <a:gd name="T43" fmla="*/ 48 h 55"/>
                <a:gd name="T44" fmla="*/ 20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3" y="55"/>
                    <a:pt x="11" y="54"/>
                    <a:pt x="10" y="54"/>
                  </a:cubicBezTo>
                  <a:cubicBezTo>
                    <a:pt x="9" y="54"/>
                    <a:pt x="9"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5"/>
                    <a:pt x="13" y="45"/>
                  </a:cubicBezTo>
                  <a:cubicBezTo>
                    <a:pt x="13" y="46"/>
                    <a:pt x="13" y="46"/>
                    <a:pt x="14" y="47"/>
                  </a:cubicBezTo>
                  <a:cubicBezTo>
                    <a:pt x="14" y="47"/>
                    <a:pt x="14" y="47"/>
                    <a:pt x="15" y="47"/>
                  </a:cubicBezTo>
                  <a:cubicBezTo>
                    <a:pt x="15" y="48"/>
                    <a:pt x="16" y="48"/>
                    <a:pt x="17" y="48"/>
                  </a:cubicBezTo>
                  <a:cubicBezTo>
                    <a:pt x="18" y="48"/>
                    <a:pt x="19" y="48"/>
                    <a:pt x="20" y="47"/>
                  </a:cubicBezTo>
                  <a:cubicBezTo>
                    <a:pt x="21"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81" name="Freeform 18">
              <a:extLst>
                <a:ext uri="{FF2B5EF4-FFF2-40B4-BE49-F238E27FC236}">
                  <a16:creationId xmlns:a16="http://schemas.microsoft.com/office/drawing/2014/main" id="{710F466C-6BEC-4970-9707-40D8002740B0}"/>
                </a:ext>
              </a:extLst>
            </p:cNvPr>
            <p:cNvSpPr>
              <a:spLocks/>
            </p:cNvSpPr>
            <p:nvPr userDrawn="1"/>
          </p:nvSpPr>
          <p:spPr bwMode="auto">
            <a:xfrm>
              <a:off x="1485058"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10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2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3" y="26"/>
                    <a:pt x="21" y="24"/>
                  </a:cubicBezTo>
                  <a:cubicBezTo>
                    <a:pt x="20" y="22"/>
                    <a:pt x="18" y="22"/>
                    <a:pt x="15" y="22"/>
                  </a:cubicBezTo>
                  <a:cubicBezTo>
                    <a:pt x="14" y="22"/>
                    <a:pt x="13" y="22"/>
                    <a:pt x="12" y="22"/>
                  </a:cubicBezTo>
                  <a:cubicBezTo>
                    <a:pt x="11" y="22"/>
                    <a:pt x="10" y="23"/>
                    <a:pt x="10" y="24"/>
                  </a:cubicBezTo>
                  <a:cubicBezTo>
                    <a:pt x="9" y="25"/>
                    <a:pt x="8" y="26"/>
                    <a:pt x="8" y="27"/>
                  </a:cubicBezTo>
                  <a:cubicBezTo>
                    <a:pt x="8"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9" y="17"/>
                  </a:cubicBezTo>
                  <a:cubicBezTo>
                    <a:pt x="10" y="17"/>
                    <a:pt x="11" y="16"/>
                    <a:pt x="12" y="16"/>
                  </a:cubicBezTo>
                  <a:cubicBezTo>
                    <a:pt x="12" y="15"/>
                    <a:pt x="13" y="15"/>
                    <a:pt x="14" y="15"/>
                  </a:cubicBezTo>
                  <a:cubicBezTo>
                    <a:pt x="15" y="15"/>
                    <a:pt x="16" y="15"/>
                    <a:pt x="17" y="15"/>
                  </a:cubicBezTo>
                  <a:cubicBezTo>
                    <a:pt x="19" y="15"/>
                    <a:pt x="21" y="15"/>
                    <a:pt x="23" y="16"/>
                  </a:cubicBezTo>
                  <a:cubicBezTo>
                    <a:pt x="25" y="16"/>
                    <a:pt x="26" y="17"/>
                    <a:pt x="27" y="19"/>
                  </a:cubicBezTo>
                  <a:cubicBezTo>
                    <a:pt x="29" y="20"/>
                    <a:pt x="29" y="22"/>
                    <a:pt x="30" y="24"/>
                  </a:cubicBezTo>
                  <a:cubicBezTo>
                    <a:pt x="31"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82" name="Freeform 19">
              <a:extLst>
                <a:ext uri="{FF2B5EF4-FFF2-40B4-BE49-F238E27FC236}">
                  <a16:creationId xmlns:a16="http://schemas.microsoft.com/office/drawing/2014/main" id="{3332407D-F423-41B2-985F-8A4482C61D9E}"/>
                </a:ext>
              </a:extLst>
            </p:cNvPr>
            <p:cNvSpPr>
              <a:spLocks noEditPoints="1"/>
            </p:cNvSpPr>
            <p:nvPr userDrawn="1"/>
          </p:nvSpPr>
          <p:spPr bwMode="auto">
            <a:xfrm>
              <a:off x="158270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8" y="40"/>
                    <a:pt x="17" y="40"/>
                  </a:cubicBezTo>
                  <a:cubicBezTo>
                    <a:pt x="15" y="40"/>
                    <a:pt x="14" y="39"/>
                    <a:pt x="12" y="39"/>
                  </a:cubicBezTo>
                  <a:cubicBezTo>
                    <a:pt x="11" y="38"/>
                    <a:pt x="10" y="38"/>
                    <a:pt x="8" y="37"/>
                  </a:cubicBezTo>
                  <a:cubicBezTo>
                    <a:pt x="7" y="36"/>
                    <a:pt x="6" y="35"/>
                    <a:pt x="5" y="34"/>
                  </a:cubicBezTo>
                  <a:cubicBezTo>
                    <a:pt x="4"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83" name="Freeform 20">
              <a:extLst>
                <a:ext uri="{FF2B5EF4-FFF2-40B4-BE49-F238E27FC236}">
                  <a16:creationId xmlns:a16="http://schemas.microsoft.com/office/drawing/2014/main" id="{44E3286F-1188-47B1-8B46-3498795DF2DC}"/>
                </a:ext>
              </a:extLst>
            </p:cNvPr>
            <p:cNvSpPr>
              <a:spLocks noEditPoints="1"/>
            </p:cNvSpPr>
            <p:nvPr userDrawn="1"/>
          </p:nvSpPr>
          <p:spPr bwMode="auto">
            <a:xfrm>
              <a:off x="1730922" y="6212575"/>
              <a:ext cx="80211" cy="134265"/>
            </a:xfrm>
            <a:custGeom>
              <a:avLst/>
              <a:gdLst>
                <a:gd name="T0" fmla="*/ 25 w 32"/>
                <a:gd name="T1" fmla="*/ 53 h 53"/>
                <a:gd name="T2" fmla="*/ 25 w 32"/>
                <a:gd name="T3" fmla="*/ 35 h 53"/>
                <a:gd name="T4" fmla="*/ 20 w 32"/>
                <a:gd name="T5" fmla="*/ 38 h 53"/>
                <a:gd name="T6" fmla="*/ 15 w 32"/>
                <a:gd name="T7" fmla="*/ 40 h 53"/>
                <a:gd name="T8" fmla="*/ 9 w 32"/>
                <a:gd name="T9" fmla="*/ 38 h 53"/>
                <a:gd name="T10" fmla="*/ 4 w 32"/>
                <a:gd name="T11" fmla="*/ 35 h 53"/>
                <a:gd name="T12" fmla="*/ 1 w 32"/>
                <a:gd name="T13" fmla="*/ 28 h 53"/>
                <a:gd name="T14" fmla="*/ 0 w 32"/>
                <a:gd name="T15" fmla="*/ 19 h 53"/>
                <a:gd name="T16" fmla="*/ 1 w 32"/>
                <a:gd name="T17" fmla="*/ 10 h 53"/>
                <a:gd name="T18" fmla="*/ 4 w 32"/>
                <a:gd name="T19" fmla="*/ 4 h 53"/>
                <a:gd name="T20" fmla="*/ 9 w 32"/>
                <a:gd name="T21" fmla="*/ 1 h 53"/>
                <a:gd name="T22" fmla="*/ 15 w 32"/>
                <a:gd name="T23" fmla="*/ 0 h 53"/>
                <a:gd name="T24" fmla="*/ 18 w 32"/>
                <a:gd name="T25" fmla="*/ 0 h 53"/>
                <a:gd name="T26" fmla="*/ 20 w 32"/>
                <a:gd name="T27" fmla="*/ 1 h 53"/>
                <a:gd name="T28" fmla="*/ 23 w 32"/>
                <a:gd name="T29" fmla="*/ 2 h 53"/>
                <a:gd name="T30" fmla="*/ 25 w 32"/>
                <a:gd name="T31" fmla="*/ 4 h 53"/>
                <a:gd name="T32" fmla="*/ 25 w 32"/>
                <a:gd name="T33" fmla="*/ 0 h 53"/>
                <a:gd name="T34" fmla="*/ 32 w 32"/>
                <a:gd name="T35" fmla="*/ 0 h 53"/>
                <a:gd name="T36" fmla="*/ 32 w 32"/>
                <a:gd name="T37" fmla="*/ 49 h 53"/>
                <a:gd name="T38" fmla="*/ 25 w 32"/>
                <a:gd name="T39" fmla="*/ 53 h 53"/>
                <a:gd name="T40" fmla="*/ 25 w 32"/>
                <a:gd name="T41" fmla="*/ 12 h 53"/>
                <a:gd name="T42" fmla="*/ 23 w 32"/>
                <a:gd name="T43" fmla="*/ 10 h 53"/>
                <a:gd name="T44" fmla="*/ 21 w 32"/>
                <a:gd name="T45" fmla="*/ 8 h 53"/>
                <a:gd name="T46" fmla="*/ 18 w 32"/>
                <a:gd name="T47" fmla="*/ 7 h 53"/>
                <a:gd name="T48" fmla="*/ 16 w 32"/>
                <a:gd name="T49" fmla="*/ 7 h 53"/>
                <a:gd name="T50" fmla="*/ 9 w 32"/>
                <a:gd name="T51" fmla="*/ 10 h 53"/>
                <a:gd name="T52" fmla="*/ 7 w 32"/>
                <a:gd name="T53" fmla="*/ 19 h 53"/>
                <a:gd name="T54" fmla="*/ 10 w 32"/>
                <a:gd name="T55" fmla="*/ 29 h 53"/>
                <a:gd name="T56" fmla="*/ 16 w 32"/>
                <a:gd name="T57" fmla="*/ 33 h 53"/>
                <a:gd name="T58" fmla="*/ 21 w 32"/>
                <a:gd name="T59" fmla="*/ 31 h 53"/>
                <a:gd name="T60" fmla="*/ 25 w 32"/>
                <a:gd name="T61" fmla="*/ 28 h 53"/>
                <a:gd name="T62" fmla="*/ 25 w 32"/>
                <a:gd name="T63" fmla="*/ 1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 h="53">
                  <a:moveTo>
                    <a:pt x="25" y="53"/>
                  </a:moveTo>
                  <a:cubicBezTo>
                    <a:pt x="25" y="35"/>
                    <a:pt x="25" y="35"/>
                    <a:pt x="25" y="35"/>
                  </a:cubicBezTo>
                  <a:cubicBezTo>
                    <a:pt x="23" y="36"/>
                    <a:pt x="22" y="37"/>
                    <a:pt x="20" y="38"/>
                  </a:cubicBezTo>
                  <a:cubicBezTo>
                    <a:pt x="18" y="39"/>
                    <a:pt x="17" y="40"/>
                    <a:pt x="15" y="40"/>
                  </a:cubicBezTo>
                  <a:cubicBezTo>
                    <a:pt x="13" y="40"/>
                    <a:pt x="11" y="39"/>
                    <a:pt x="9" y="38"/>
                  </a:cubicBezTo>
                  <a:cubicBezTo>
                    <a:pt x="7" y="38"/>
                    <a:pt x="5" y="36"/>
                    <a:pt x="4" y="35"/>
                  </a:cubicBezTo>
                  <a:cubicBezTo>
                    <a:pt x="3" y="33"/>
                    <a:pt x="2" y="31"/>
                    <a:pt x="1" y="28"/>
                  </a:cubicBezTo>
                  <a:cubicBezTo>
                    <a:pt x="0" y="26"/>
                    <a:pt x="0" y="23"/>
                    <a:pt x="0" y="19"/>
                  </a:cubicBezTo>
                  <a:cubicBezTo>
                    <a:pt x="0" y="16"/>
                    <a:pt x="0" y="13"/>
                    <a:pt x="1" y="10"/>
                  </a:cubicBezTo>
                  <a:cubicBezTo>
                    <a:pt x="2" y="8"/>
                    <a:pt x="3" y="6"/>
                    <a:pt x="4" y="4"/>
                  </a:cubicBezTo>
                  <a:cubicBezTo>
                    <a:pt x="6" y="3"/>
                    <a:pt x="7" y="2"/>
                    <a:pt x="9" y="1"/>
                  </a:cubicBezTo>
                  <a:cubicBezTo>
                    <a:pt x="11" y="0"/>
                    <a:pt x="13" y="0"/>
                    <a:pt x="15" y="0"/>
                  </a:cubicBezTo>
                  <a:cubicBezTo>
                    <a:pt x="16" y="0"/>
                    <a:pt x="17" y="0"/>
                    <a:pt x="18" y="0"/>
                  </a:cubicBezTo>
                  <a:cubicBezTo>
                    <a:pt x="19" y="0"/>
                    <a:pt x="20" y="0"/>
                    <a:pt x="20" y="1"/>
                  </a:cubicBezTo>
                  <a:cubicBezTo>
                    <a:pt x="21" y="1"/>
                    <a:pt x="22" y="2"/>
                    <a:pt x="23" y="2"/>
                  </a:cubicBezTo>
                  <a:cubicBezTo>
                    <a:pt x="23" y="3"/>
                    <a:pt x="24" y="3"/>
                    <a:pt x="25" y="4"/>
                  </a:cubicBezTo>
                  <a:cubicBezTo>
                    <a:pt x="25" y="0"/>
                    <a:pt x="25" y="0"/>
                    <a:pt x="25" y="0"/>
                  </a:cubicBezTo>
                  <a:cubicBezTo>
                    <a:pt x="32" y="0"/>
                    <a:pt x="32" y="0"/>
                    <a:pt x="32" y="0"/>
                  </a:cubicBezTo>
                  <a:cubicBezTo>
                    <a:pt x="32" y="49"/>
                    <a:pt x="32" y="49"/>
                    <a:pt x="32" y="49"/>
                  </a:cubicBezTo>
                  <a:lnTo>
                    <a:pt x="25" y="53"/>
                  </a:lnTo>
                  <a:close/>
                  <a:moveTo>
                    <a:pt x="25" y="12"/>
                  </a:moveTo>
                  <a:cubicBezTo>
                    <a:pt x="24" y="11"/>
                    <a:pt x="24" y="10"/>
                    <a:pt x="23" y="10"/>
                  </a:cubicBezTo>
                  <a:cubicBezTo>
                    <a:pt x="23" y="9"/>
                    <a:pt x="22" y="9"/>
                    <a:pt x="21" y="8"/>
                  </a:cubicBezTo>
                  <a:cubicBezTo>
                    <a:pt x="20" y="8"/>
                    <a:pt x="19" y="7"/>
                    <a:pt x="18" y="7"/>
                  </a:cubicBezTo>
                  <a:cubicBezTo>
                    <a:pt x="18" y="7"/>
                    <a:pt x="17" y="7"/>
                    <a:pt x="16" y="7"/>
                  </a:cubicBezTo>
                  <a:cubicBezTo>
                    <a:pt x="13" y="7"/>
                    <a:pt x="11" y="8"/>
                    <a:pt x="9" y="10"/>
                  </a:cubicBezTo>
                  <a:cubicBezTo>
                    <a:pt x="8" y="12"/>
                    <a:pt x="7" y="15"/>
                    <a:pt x="7" y="19"/>
                  </a:cubicBezTo>
                  <a:cubicBezTo>
                    <a:pt x="7" y="23"/>
                    <a:pt x="8" y="27"/>
                    <a:pt x="10" y="29"/>
                  </a:cubicBezTo>
                  <a:cubicBezTo>
                    <a:pt x="11" y="31"/>
                    <a:pt x="13" y="33"/>
                    <a:pt x="16" y="33"/>
                  </a:cubicBezTo>
                  <a:cubicBezTo>
                    <a:pt x="18" y="33"/>
                    <a:pt x="19" y="32"/>
                    <a:pt x="21" y="31"/>
                  </a:cubicBezTo>
                  <a:cubicBezTo>
                    <a:pt x="22" y="30"/>
                    <a:pt x="24" y="29"/>
                    <a:pt x="25" y="28"/>
                  </a:cubicBezTo>
                  <a:lnTo>
                    <a:pt x="25"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84" name="Freeform 21">
              <a:extLst>
                <a:ext uri="{FF2B5EF4-FFF2-40B4-BE49-F238E27FC236}">
                  <a16:creationId xmlns:a16="http://schemas.microsoft.com/office/drawing/2014/main" id="{E7BD9E0B-920A-4409-95E7-40A47107B346}"/>
                </a:ext>
              </a:extLst>
            </p:cNvPr>
            <p:cNvSpPr>
              <a:spLocks/>
            </p:cNvSpPr>
            <p:nvPr userDrawn="1"/>
          </p:nvSpPr>
          <p:spPr bwMode="auto">
            <a:xfrm>
              <a:off x="1835545" y="6212575"/>
              <a:ext cx="78468" cy="101135"/>
            </a:xfrm>
            <a:custGeom>
              <a:avLst/>
              <a:gdLst>
                <a:gd name="T0" fmla="*/ 24 w 31"/>
                <a:gd name="T1" fmla="*/ 39 h 40"/>
                <a:gd name="T2" fmla="*/ 24 w 31"/>
                <a:gd name="T3" fmla="*/ 35 h 40"/>
                <a:gd name="T4" fmla="*/ 20 w 31"/>
                <a:gd name="T5" fmla="*/ 38 h 40"/>
                <a:gd name="T6" fmla="*/ 14 w 31"/>
                <a:gd name="T7" fmla="*/ 40 h 40"/>
                <a:gd name="T8" fmla="*/ 4 w 31"/>
                <a:gd name="T9" fmla="*/ 35 h 40"/>
                <a:gd name="T10" fmla="*/ 0 w 31"/>
                <a:gd name="T11" fmla="*/ 22 h 40"/>
                <a:gd name="T12" fmla="*/ 0 w 31"/>
                <a:gd name="T13" fmla="*/ 0 h 40"/>
                <a:gd name="T14" fmla="*/ 8 w 31"/>
                <a:gd name="T15" fmla="*/ 0 h 40"/>
                <a:gd name="T16" fmla="*/ 8 w 31"/>
                <a:gd name="T17" fmla="*/ 22 h 40"/>
                <a:gd name="T18" fmla="*/ 10 w 31"/>
                <a:gd name="T19" fmla="*/ 30 h 40"/>
                <a:gd name="T20" fmla="*/ 16 w 31"/>
                <a:gd name="T21" fmla="*/ 33 h 40"/>
                <a:gd name="T22" fmla="*/ 22 w 31"/>
                <a:gd name="T23" fmla="*/ 30 h 40"/>
                <a:gd name="T24" fmla="*/ 24 w 31"/>
                <a:gd name="T25" fmla="*/ 23 h 40"/>
                <a:gd name="T26" fmla="*/ 24 w 31"/>
                <a:gd name="T27" fmla="*/ 0 h 40"/>
                <a:gd name="T28" fmla="*/ 31 w 31"/>
                <a:gd name="T29" fmla="*/ 0 h 40"/>
                <a:gd name="T30" fmla="*/ 31 w 31"/>
                <a:gd name="T31" fmla="*/ 39 h 40"/>
                <a:gd name="T32" fmla="*/ 24 w 31"/>
                <a:gd name="T33"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40">
                  <a:moveTo>
                    <a:pt x="24" y="39"/>
                  </a:moveTo>
                  <a:cubicBezTo>
                    <a:pt x="24" y="35"/>
                    <a:pt x="24" y="35"/>
                    <a:pt x="24" y="35"/>
                  </a:cubicBezTo>
                  <a:cubicBezTo>
                    <a:pt x="23" y="36"/>
                    <a:pt x="22" y="38"/>
                    <a:pt x="20" y="38"/>
                  </a:cubicBezTo>
                  <a:cubicBezTo>
                    <a:pt x="18" y="39"/>
                    <a:pt x="16" y="40"/>
                    <a:pt x="14" y="40"/>
                  </a:cubicBezTo>
                  <a:cubicBezTo>
                    <a:pt x="10" y="40"/>
                    <a:pt x="6" y="38"/>
                    <a:pt x="4" y="35"/>
                  </a:cubicBezTo>
                  <a:cubicBezTo>
                    <a:pt x="2" y="32"/>
                    <a:pt x="0" y="28"/>
                    <a:pt x="0" y="22"/>
                  </a:cubicBezTo>
                  <a:cubicBezTo>
                    <a:pt x="0" y="0"/>
                    <a:pt x="0" y="0"/>
                    <a:pt x="0" y="0"/>
                  </a:cubicBezTo>
                  <a:cubicBezTo>
                    <a:pt x="8" y="0"/>
                    <a:pt x="8" y="0"/>
                    <a:pt x="8" y="0"/>
                  </a:cubicBezTo>
                  <a:cubicBezTo>
                    <a:pt x="8" y="22"/>
                    <a:pt x="8" y="22"/>
                    <a:pt x="8" y="22"/>
                  </a:cubicBezTo>
                  <a:cubicBezTo>
                    <a:pt x="8" y="26"/>
                    <a:pt x="9" y="28"/>
                    <a:pt x="10" y="30"/>
                  </a:cubicBezTo>
                  <a:cubicBezTo>
                    <a:pt x="11" y="32"/>
                    <a:pt x="13" y="33"/>
                    <a:pt x="16" y="33"/>
                  </a:cubicBezTo>
                  <a:cubicBezTo>
                    <a:pt x="18" y="33"/>
                    <a:pt x="20" y="32"/>
                    <a:pt x="22" y="30"/>
                  </a:cubicBezTo>
                  <a:cubicBezTo>
                    <a:pt x="23" y="28"/>
                    <a:pt x="24" y="26"/>
                    <a:pt x="24" y="23"/>
                  </a:cubicBezTo>
                  <a:cubicBezTo>
                    <a:pt x="24" y="0"/>
                    <a:pt x="24" y="0"/>
                    <a:pt x="24" y="0"/>
                  </a:cubicBezTo>
                  <a:cubicBezTo>
                    <a:pt x="31" y="0"/>
                    <a:pt x="31" y="0"/>
                    <a:pt x="31" y="0"/>
                  </a:cubicBezTo>
                  <a:cubicBezTo>
                    <a:pt x="31" y="39"/>
                    <a:pt x="31" y="39"/>
                    <a:pt x="31" y="39"/>
                  </a:cubicBezTo>
                  <a:lnTo>
                    <a:pt x="24"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85" name="Freeform 22">
              <a:extLst>
                <a:ext uri="{FF2B5EF4-FFF2-40B4-BE49-F238E27FC236}">
                  <a16:creationId xmlns:a16="http://schemas.microsoft.com/office/drawing/2014/main" id="{9D2625B8-0A5B-46EF-8302-77353AB0D3A9}"/>
                </a:ext>
              </a:extLst>
            </p:cNvPr>
            <p:cNvSpPr>
              <a:spLocks noEditPoints="1"/>
            </p:cNvSpPr>
            <p:nvPr userDrawn="1"/>
          </p:nvSpPr>
          <p:spPr bwMode="auto">
            <a:xfrm>
              <a:off x="1934936"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6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6"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4"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1"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6" y="16"/>
                  </a:moveTo>
                  <a:cubicBezTo>
                    <a:pt x="25" y="15"/>
                    <a:pt x="25" y="13"/>
                    <a:pt x="25" y="12"/>
                  </a:cubicBezTo>
                  <a:cubicBezTo>
                    <a:pt x="24" y="11"/>
                    <a:pt x="24" y="10"/>
                    <a:pt x="23" y="9"/>
                  </a:cubicBezTo>
                  <a:cubicBezTo>
                    <a:pt x="22" y="8"/>
                    <a:pt x="22"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86" name="Freeform 23">
              <a:extLst>
                <a:ext uri="{FF2B5EF4-FFF2-40B4-BE49-F238E27FC236}">
                  <a16:creationId xmlns:a16="http://schemas.microsoft.com/office/drawing/2014/main" id="{DE6C9E0E-C49B-4FBE-97F3-BB6DFAC57421}"/>
                </a:ext>
              </a:extLst>
            </p:cNvPr>
            <p:cNvSpPr>
              <a:spLocks/>
            </p:cNvSpPr>
            <p:nvPr userDrawn="1"/>
          </p:nvSpPr>
          <p:spPr bwMode="auto">
            <a:xfrm>
              <a:off x="2030841"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1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4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7 w 29"/>
                <a:gd name="T55" fmla="*/ 24 h 40"/>
                <a:gd name="T56" fmla="*/ 13 w 29"/>
                <a:gd name="T57" fmla="*/ 22 h 40"/>
                <a:gd name="T58" fmla="*/ 8 w 29"/>
                <a:gd name="T59" fmla="*/ 20 h 40"/>
                <a:gd name="T60" fmla="*/ 4 w 29"/>
                <a:gd name="T61" fmla="*/ 17 h 40"/>
                <a:gd name="T62" fmla="*/ 2 w 29"/>
                <a:gd name="T63" fmla="*/ 14 h 40"/>
                <a:gd name="T64" fmla="*/ 2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3" y="6"/>
                    <a:pt x="11" y="7"/>
                    <a:pt x="10" y="7"/>
                  </a:cubicBezTo>
                  <a:cubicBezTo>
                    <a:pt x="10" y="8"/>
                    <a:pt x="9" y="9"/>
                    <a:pt x="9" y="10"/>
                  </a:cubicBezTo>
                  <a:cubicBezTo>
                    <a:pt x="9" y="10"/>
                    <a:pt x="9" y="11"/>
                    <a:pt x="9" y="11"/>
                  </a:cubicBezTo>
                  <a:cubicBezTo>
                    <a:pt x="10" y="12"/>
                    <a:pt x="10" y="12"/>
                    <a:pt x="11"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4" y="29"/>
                    <a:pt x="4" y="29"/>
                    <a:pt x="4"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2" y="27"/>
                    <a:pt x="21" y="27"/>
                  </a:cubicBezTo>
                  <a:cubicBezTo>
                    <a:pt x="21" y="26"/>
                    <a:pt x="20" y="25"/>
                    <a:pt x="19" y="25"/>
                  </a:cubicBezTo>
                  <a:cubicBezTo>
                    <a:pt x="19" y="25"/>
                    <a:pt x="18" y="24"/>
                    <a:pt x="17" y="24"/>
                  </a:cubicBezTo>
                  <a:cubicBezTo>
                    <a:pt x="15" y="23"/>
                    <a:pt x="14" y="23"/>
                    <a:pt x="13" y="22"/>
                  </a:cubicBezTo>
                  <a:cubicBezTo>
                    <a:pt x="11" y="21"/>
                    <a:pt x="9" y="20"/>
                    <a:pt x="8" y="20"/>
                  </a:cubicBezTo>
                  <a:cubicBezTo>
                    <a:pt x="6" y="19"/>
                    <a:pt x="5" y="18"/>
                    <a:pt x="4" y="17"/>
                  </a:cubicBezTo>
                  <a:cubicBezTo>
                    <a:pt x="3" y="16"/>
                    <a:pt x="3" y="15"/>
                    <a:pt x="2" y="14"/>
                  </a:cubicBezTo>
                  <a:cubicBezTo>
                    <a:pt x="2" y="13"/>
                    <a:pt x="2" y="12"/>
                    <a:pt x="2" y="10"/>
                  </a:cubicBezTo>
                  <a:cubicBezTo>
                    <a:pt x="2"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87" name="Freeform 24">
              <a:extLst>
                <a:ext uri="{FF2B5EF4-FFF2-40B4-BE49-F238E27FC236}">
                  <a16:creationId xmlns:a16="http://schemas.microsoft.com/office/drawing/2014/main" id="{580801ED-9260-41DB-A0B7-5AF24B32272B}"/>
                </a:ext>
              </a:extLst>
            </p:cNvPr>
            <p:cNvSpPr>
              <a:spLocks/>
            </p:cNvSpPr>
            <p:nvPr userDrawn="1"/>
          </p:nvSpPr>
          <p:spPr bwMode="auto">
            <a:xfrm>
              <a:off x="2118027"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88" name="Freeform 25">
              <a:extLst>
                <a:ext uri="{FF2B5EF4-FFF2-40B4-BE49-F238E27FC236}">
                  <a16:creationId xmlns:a16="http://schemas.microsoft.com/office/drawing/2014/main" id="{3A9842FB-6E95-4D11-B5B9-58C4CB82C2FE}"/>
                </a:ext>
              </a:extLst>
            </p:cNvPr>
            <p:cNvSpPr>
              <a:spLocks noEditPoints="1"/>
            </p:cNvSpPr>
            <p:nvPr userDrawn="1"/>
          </p:nvSpPr>
          <p:spPr bwMode="auto">
            <a:xfrm>
              <a:off x="2194750" y="6175958"/>
              <a:ext cx="24412" cy="136010"/>
            </a:xfrm>
            <a:custGeom>
              <a:avLst/>
              <a:gdLst>
                <a:gd name="T0" fmla="*/ 10 w 10"/>
                <a:gd name="T1" fmla="*/ 5 h 53"/>
                <a:gd name="T2" fmla="*/ 9 w 10"/>
                <a:gd name="T3" fmla="*/ 6 h 53"/>
                <a:gd name="T4" fmla="*/ 8 w 10"/>
                <a:gd name="T5" fmla="*/ 8 h 53"/>
                <a:gd name="T6" fmla="*/ 7 w 10"/>
                <a:gd name="T7" fmla="*/ 9 h 53"/>
                <a:gd name="T8" fmla="*/ 5 w 10"/>
                <a:gd name="T9" fmla="*/ 9 h 53"/>
                <a:gd name="T10" fmla="*/ 3 w 10"/>
                <a:gd name="T11" fmla="*/ 9 h 53"/>
                <a:gd name="T12" fmla="*/ 1 w 10"/>
                <a:gd name="T13" fmla="*/ 8 h 53"/>
                <a:gd name="T14" fmla="*/ 0 w 10"/>
                <a:gd name="T15" fmla="*/ 6 h 53"/>
                <a:gd name="T16" fmla="*/ 0 w 10"/>
                <a:gd name="T17" fmla="*/ 5 h 53"/>
                <a:gd name="T18" fmla="*/ 0 w 10"/>
                <a:gd name="T19" fmla="*/ 3 h 53"/>
                <a:gd name="T20" fmla="*/ 1 w 10"/>
                <a:gd name="T21" fmla="*/ 1 h 53"/>
                <a:gd name="T22" fmla="*/ 3 w 10"/>
                <a:gd name="T23" fmla="*/ 0 h 53"/>
                <a:gd name="T24" fmla="*/ 5 w 10"/>
                <a:gd name="T25" fmla="*/ 0 h 53"/>
                <a:gd name="T26" fmla="*/ 7 w 10"/>
                <a:gd name="T27" fmla="*/ 0 h 53"/>
                <a:gd name="T28" fmla="*/ 8 w 10"/>
                <a:gd name="T29" fmla="*/ 1 h 53"/>
                <a:gd name="T30" fmla="*/ 9 w 10"/>
                <a:gd name="T31" fmla="*/ 3 h 53"/>
                <a:gd name="T32" fmla="*/ 10 w 10"/>
                <a:gd name="T33" fmla="*/ 5 h 53"/>
                <a:gd name="T34" fmla="*/ 1 w 10"/>
                <a:gd name="T35" fmla="*/ 53 h 53"/>
                <a:gd name="T36" fmla="*/ 1 w 10"/>
                <a:gd name="T37" fmla="*/ 14 h 53"/>
                <a:gd name="T38" fmla="*/ 9 w 10"/>
                <a:gd name="T39" fmla="*/ 14 h 53"/>
                <a:gd name="T40" fmla="*/ 9 w 10"/>
                <a:gd name="T41" fmla="*/ 53 h 53"/>
                <a:gd name="T42" fmla="*/ 1 w 10"/>
                <a:gd name="T4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3">
                  <a:moveTo>
                    <a:pt x="10" y="5"/>
                  </a:moveTo>
                  <a:cubicBezTo>
                    <a:pt x="10" y="5"/>
                    <a:pt x="10" y="6"/>
                    <a:pt x="9" y="6"/>
                  </a:cubicBezTo>
                  <a:cubicBezTo>
                    <a:pt x="9" y="7"/>
                    <a:pt x="9" y="8"/>
                    <a:pt x="8" y="8"/>
                  </a:cubicBezTo>
                  <a:cubicBezTo>
                    <a:pt x="8" y="8"/>
                    <a:pt x="7" y="9"/>
                    <a:pt x="7" y="9"/>
                  </a:cubicBezTo>
                  <a:cubicBezTo>
                    <a:pt x="6" y="9"/>
                    <a:pt x="6" y="9"/>
                    <a:pt x="5" y="9"/>
                  </a:cubicBezTo>
                  <a:cubicBezTo>
                    <a:pt x="4" y="9"/>
                    <a:pt x="4" y="9"/>
                    <a:pt x="3" y="9"/>
                  </a:cubicBezTo>
                  <a:cubicBezTo>
                    <a:pt x="2" y="9"/>
                    <a:pt x="2" y="8"/>
                    <a:pt x="1" y="8"/>
                  </a:cubicBezTo>
                  <a:cubicBezTo>
                    <a:pt x="1" y="8"/>
                    <a:pt x="1" y="7"/>
                    <a:pt x="0" y="6"/>
                  </a:cubicBezTo>
                  <a:cubicBezTo>
                    <a:pt x="0" y="6"/>
                    <a:pt x="0" y="5"/>
                    <a:pt x="0" y="5"/>
                  </a:cubicBezTo>
                  <a:cubicBezTo>
                    <a:pt x="0" y="4"/>
                    <a:pt x="0" y="3"/>
                    <a:pt x="0" y="3"/>
                  </a:cubicBezTo>
                  <a:cubicBezTo>
                    <a:pt x="1" y="2"/>
                    <a:pt x="1" y="2"/>
                    <a:pt x="1" y="1"/>
                  </a:cubicBezTo>
                  <a:cubicBezTo>
                    <a:pt x="2" y="1"/>
                    <a:pt x="2" y="0"/>
                    <a:pt x="3" y="0"/>
                  </a:cubicBezTo>
                  <a:cubicBezTo>
                    <a:pt x="4" y="0"/>
                    <a:pt x="4" y="0"/>
                    <a:pt x="5" y="0"/>
                  </a:cubicBezTo>
                  <a:cubicBezTo>
                    <a:pt x="6" y="0"/>
                    <a:pt x="6" y="0"/>
                    <a:pt x="7" y="0"/>
                  </a:cubicBezTo>
                  <a:cubicBezTo>
                    <a:pt x="7" y="0"/>
                    <a:pt x="8" y="1"/>
                    <a:pt x="8" y="1"/>
                  </a:cubicBezTo>
                  <a:cubicBezTo>
                    <a:pt x="9" y="2"/>
                    <a:pt x="9" y="2"/>
                    <a:pt x="9" y="3"/>
                  </a:cubicBezTo>
                  <a:cubicBezTo>
                    <a:pt x="10" y="3"/>
                    <a:pt x="10" y="4"/>
                    <a:pt x="10" y="5"/>
                  </a:cubicBezTo>
                  <a:close/>
                  <a:moveTo>
                    <a:pt x="1" y="53"/>
                  </a:moveTo>
                  <a:cubicBezTo>
                    <a:pt x="1" y="14"/>
                    <a:pt x="1" y="14"/>
                    <a:pt x="1" y="14"/>
                  </a:cubicBezTo>
                  <a:cubicBezTo>
                    <a:pt x="9" y="14"/>
                    <a:pt x="9" y="14"/>
                    <a:pt x="9" y="14"/>
                  </a:cubicBezTo>
                  <a:cubicBezTo>
                    <a:pt x="9" y="53"/>
                    <a:pt x="9" y="53"/>
                    <a:pt x="9" y="53"/>
                  </a:cubicBezTo>
                  <a:lnTo>
                    <a:pt x="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89" name="Freeform 26">
              <a:extLst>
                <a:ext uri="{FF2B5EF4-FFF2-40B4-BE49-F238E27FC236}">
                  <a16:creationId xmlns:a16="http://schemas.microsoft.com/office/drawing/2014/main" id="{076538BB-C266-42BE-916B-458AF9EFB224}"/>
                </a:ext>
              </a:extLst>
            </p:cNvPr>
            <p:cNvSpPr>
              <a:spLocks noEditPoints="1"/>
            </p:cNvSpPr>
            <p:nvPr userDrawn="1"/>
          </p:nvSpPr>
          <p:spPr bwMode="auto">
            <a:xfrm>
              <a:off x="2236599" y="6212575"/>
              <a:ext cx="87186" cy="101135"/>
            </a:xfrm>
            <a:custGeom>
              <a:avLst/>
              <a:gdLst>
                <a:gd name="T0" fmla="*/ 34 w 34"/>
                <a:gd name="T1" fmla="*/ 19 h 40"/>
                <a:gd name="T2" fmla="*/ 33 w 34"/>
                <a:gd name="T3" fmla="*/ 28 h 40"/>
                <a:gd name="T4" fmla="*/ 29 w 34"/>
                <a:gd name="T5" fmla="*/ 34 h 40"/>
                <a:gd name="T6" fmla="*/ 24 w 34"/>
                <a:gd name="T7" fmla="*/ 38 h 40"/>
                <a:gd name="T8" fmla="*/ 17 w 34"/>
                <a:gd name="T9" fmla="*/ 40 h 40"/>
                <a:gd name="T10" fmla="*/ 10 w 34"/>
                <a:gd name="T11" fmla="*/ 38 h 40"/>
                <a:gd name="T12" fmla="*/ 5 w 34"/>
                <a:gd name="T13" fmla="*/ 34 h 40"/>
                <a:gd name="T14" fmla="*/ 1 w 34"/>
                <a:gd name="T15" fmla="*/ 28 h 40"/>
                <a:gd name="T16" fmla="*/ 0 w 34"/>
                <a:gd name="T17" fmla="*/ 20 h 40"/>
                <a:gd name="T18" fmla="*/ 1 w 34"/>
                <a:gd name="T19" fmla="*/ 11 h 40"/>
                <a:gd name="T20" fmla="*/ 5 w 34"/>
                <a:gd name="T21" fmla="*/ 5 h 40"/>
                <a:gd name="T22" fmla="*/ 10 w 34"/>
                <a:gd name="T23" fmla="*/ 1 h 40"/>
                <a:gd name="T24" fmla="*/ 17 w 34"/>
                <a:gd name="T25" fmla="*/ 0 h 40"/>
                <a:gd name="T26" fmla="*/ 24 w 34"/>
                <a:gd name="T27" fmla="*/ 1 h 40"/>
                <a:gd name="T28" fmla="*/ 29 w 34"/>
                <a:gd name="T29" fmla="*/ 5 h 40"/>
                <a:gd name="T30" fmla="*/ 33 w 34"/>
                <a:gd name="T31" fmla="*/ 11 h 40"/>
                <a:gd name="T32" fmla="*/ 34 w 34"/>
                <a:gd name="T33" fmla="*/ 19 h 40"/>
                <a:gd name="T34" fmla="*/ 26 w 34"/>
                <a:gd name="T35" fmla="*/ 20 h 40"/>
                <a:gd name="T36" fmla="*/ 26 w 34"/>
                <a:gd name="T37" fmla="*/ 14 h 40"/>
                <a:gd name="T38" fmla="*/ 24 w 34"/>
                <a:gd name="T39" fmla="*/ 10 h 40"/>
                <a:gd name="T40" fmla="*/ 21 w 34"/>
                <a:gd name="T41" fmla="*/ 8 h 40"/>
                <a:gd name="T42" fmla="*/ 17 w 34"/>
                <a:gd name="T43" fmla="*/ 7 h 40"/>
                <a:gd name="T44" fmla="*/ 13 w 34"/>
                <a:gd name="T45" fmla="*/ 8 h 40"/>
                <a:gd name="T46" fmla="*/ 10 w 34"/>
                <a:gd name="T47" fmla="*/ 10 h 40"/>
                <a:gd name="T48" fmla="*/ 8 w 34"/>
                <a:gd name="T49" fmla="*/ 14 h 40"/>
                <a:gd name="T50" fmla="*/ 7 w 34"/>
                <a:gd name="T51" fmla="*/ 19 h 40"/>
                <a:gd name="T52" fmla="*/ 8 w 34"/>
                <a:gd name="T53" fmla="*/ 25 h 40"/>
                <a:gd name="T54" fmla="*/ 10 w 34"/>
                <a:gd name="T55" fmla="*/ 29 h 40"/>
                <a:gd name="T56" fmla="*/ 13 w 34"/>
                <a:gd name="T57" fmla="*/ 32 h 40"/>
                <a:gd name="T58" fmla="*/ 17 w 34"/>
                <a:gd name="T59" fmla="*/ 32 h 40"/>
                <a:gd name="T60" fmla="*/ 21 w 34"/>
                <a:gd name="T61" fmla="*/ 31 h 40"/>
                <a:gd name="T62" fmla="*/ 24 w 34"/>
                <a:gd name="T63" fmla="*/ 29 h 40"/>
                <a:gd name="T64" fmla="*/ 26 w 34"/>
                <a:gd name="T65" fmla="*/ 25 h 40"/>
                <a:gd name="T66" fmla="*/ 26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19"/>
                  </a:moveTo>
                  <a:cubicBezTo>
                    <a:pt x="34" y="23"/>
                    <a:pt x="34" y="25"/>
                    <a:pt x="33" y="28"/>
                  </a:cubicBezTo>
                  <a:cubicBezTo>
                    <a:pt x="32" y="30"/>
                    <a:pt x="31" y="33"/>
                    <a:pt x="29" y="34"/>
                  </a:cubicBezTo>
                  <a:cubicBezTo>
                    <a:pt x="28" y="36"/>
                    <a:pt x="26" y="37"/>
                    <a:pt x="24" y="38"/>
                  </a:cubicBezTo>
                  <a:cubicBezTo>
                    <a:pt x="21" y="39"/>
                    <a:pt x="19" y="40"/>
                    <a:pt x="17" y="40"/>
                  </a:cubicBezTo>
                  <a:cubicBezTo>
                    <a:pt x="14" y="40"/>
                    <a:pt x="12" y="39"/>
                    <a:pt x="10" y="38"/>
                  </a:cubicBezTo>
                  <a:cubicBezTo>
                    <a:pt x="8" y="37"/>
                    <a:pt x="6" y="36"/>
                    <a:pt x="5" y="34"/>
                  </a:cubicBezTo>
                  <a:cubicBezTo>
                    <a:pt x="3" y="32"/>
                    <a:pt x="2" y="30"/>
                    <a:pt x="1" y="28"/>
                  </a:cubicBezTo>
                  <a:cubicBezTo>
                    <a:pt x="0" y="25"/>
                    <a:pt x="0" y="23"/>
                    <a:pt x="0" y="20"/>
                  </a:cubicBezTo>
                  <a:cubicBezTo>
                    <a:pt x="0" y="16"/>
                    <a:pt x="0" y="14"/>
                    <a:pt x="1" y="11"/>
                  </a:cubicBezTo>
                  <a:cubicBezTo>
                    <a:pt x="2" y="9"/>
                    <a:pt x="3" y="7"/>
                    <a:pt x="5" y="5"/>
                  </a:cubicBezTo>
                  <a:cubicBezTo>
                    <a:pt x="6" y="3"/>
                    <a:pt x="8" y="2"/>
                    <a:pt x="10" y="1"/>
                  </a:cubicBezTo>
                  <a:cubicBezTo>
                    <a:pt x="12" y="0"/>
                    <a:pt x="14" y="0"/>
                    <a:pt x="17" y="0"/>
                  </a:cubicBezTo>
                  <a:cubicBezTo>
                    <a:pt x="19" y="0"/>
                    <a:pt x="22" y="0"/>
                    <a:pt x="24" y="1"/>
                  </a:cubicBezTo>
                  <a:cubicBezTo>
                    <a:pt x="26" y="2"/>
                    <a:pt x="28" y="3"/>
                    <a:pt x="29" y="5"/>
                  </a:cubicBezTo>
                  <a:cubicBezTo>
                    <a:pt x="31" y="7"/>
                    <a:pt x="32" y="9"/>
                    <a:pt x="33" y="11"/>
                  </a:cubicBezTo>
                  <a:cubicBezTo>
                    <a:pt x="34" y="14"/>
                    <a:pt x="34" y="16"/>
                    <a:pt x="34" y="19"/>
                  </a:cubicBezTo>
                  <a:close/>
                  <a:moveTo>
                    <a:pt x="26" y="20"/>
                  </a:moveTo>
                  <a:cubicBezTo>
                    <a:pt x="26" y="18"/>
                    <a:pt x="26" y="16"/>
                    <a:pt x="26" y="14"/>
                  </a:cubicBezTo>
                  <a:cubicBezTo>
                    <a:pt x="25" y="13"/>
                    <a:pt x="25" y="11"/>
                    <a:pt x="24" y="10"/>
                  </a:cubicBezTo>
                  <a:cubicBezTo>
                    <a:pt x="23" y="9"/>
                    <a:pt x="22" y="8"/>
                    <a:pt x="21" y="8"/>
                  </a:cubicBezTo>
                  <a:cubicBezTo>
                    <a:pt x="19" y="7"/>
                    <a:pt x="18" y="7"/>
                    <a:pt x="17" y="7"/>
                  </a:cubicBezTo>
                  <a:cubicBezTo>
                    <a:pt x="15" y="7"/>
                    <a:pt x="14" y="7"/>
                    <a:pt x="13" y="8"/>
                  </a:cubicBezTo>
                  <a:cubicBezTo>
                    <a:pt x="12" y="8"/>
                    <a:pt x="11" y="9"/>
                    <a:pt x="10" y="10"/>
                  </a:cubicBezTo>
                  <a:cubicBezTo>
                    <a:pt x="9" y="11"/>
                    <a:pt x="8" y="13"/>
                    <a:pt x="8" y="14"/>
                  </a:cubicBezTo>
                  <a:cubicBezTo>
                    <a:pt x="8" y="16"/>
                    <a:pt x="7" y="17"/>
                    <a:pt x="7" y="19"/>
                  </a:cubicBezTo>
                  <a:cubicBezTo>
                    <a:pt x="7" y="21"/>
                    <a:pt x="8" y="23"/>
                    <a:pt x="8" y="25"/>
                  </a:cubicBezTo>
                  <a:cubicBezTo>
                    <a:pt x="9" y="27"/>
                    <a:pt x="9" y="28"/>
                    <a:pt x="10" y="29"/>
                  </a:cubicBezTo>
                  <a:cubicBezTo>
                    <a:pt x="11" y="30"/>
                    <a:pt x="12" y="31"/>
                    <a:pt x="13" y="32"/>
                  </a:cubicBezTo>
                  <a:cubicBezTo>
                    <a:pt x="14" y="32"/>
                    <a:pt x="16" y="32"/>
                    <a:pt x="17" y="32"/>
                  </a:cubicBezTo>
                  <a:cubicBezTo>
                    <a:pt x="18" y="32"/>
                    <a:pt x="20" y="32"/>
                    <a:pt x="21" y="31"/>
                  </a:cubicBezTo>
                  <a:cubicBezTo>
                    <a:pt x="22" y="31"/>
                    <a:pt x="23" y="30"/>
                    <a:pt x="24" y="29"/>
                  </a:cubicBezTo>
                  <a:cubicBezTo>
                    <a:pt x="25" y="27"/>
                    <a:pt x="25" y="26"/>
                    <a:pt x="26" y="25"/>
                  </a:cubicBezTo>
                  <a:cubicBezTo>
                    <a:pt x="26" y="23"/>
                    <a:pt x="26" y="21"/>
                    <a:pt x="26"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90" name="Freeform 27">
              <a:extLst>
                <a:ext uri="{FF2B5EF4-FFF2-40B4-BE49-F238E27FC236}">
                  <a16:creationId xmlns:a16="http://schemas.microsoft.com/office/drawing/2014/main" id="{A7C95C0F-A1E9-46B5-B9DB-284F35C72801}"/>
                </a:ext>
              </a:extLst>
            </p:cNvPr>
            <p:cNvSpPr>
              <a:spLocks/>
            </p:cNvSpPr>
            <p:nvPr userDrawn="1"/>
          </p:nvSpPr>
          <p:spPr bwMode="auto">
            <a:xfrm>
              <a:off x="2344710" y="6212575"/>
              <a:ext cx="78468" cy="99391"/>
            </a:xfrm>
            <a:custGeom>
              <a:avLst/>
              <a:gdLst>
                <a:gd name="T0" fmla="*/ 23 w 31"/>
                <a:gd name="T1" fmla="*/ 39 h 39"/>
                <a:gd name="T2" fmla="*/ 23 w 31"/>
                <a:gd name="T3" fmla="*/ 17 h 39"/>
                <a:gd name="T4" fmla="*/ 21 w 31"/>
                <a:gd name="T5" fmla="*/ 9 h 39"/>
                <a:gd name="T6" fmla="*/ 15 w 31"/>
                <a:gd name="T7" fmla="*/ 7 h 39"/>
                <a:gd name="T8" fmla="*/ 12 w 31"/>
                <a:gd name="T9" fmla="*/ 7 h 39"/>
                <a:gd name="T10" fmla="*/ 9 w 31"/>
                <a:gd name="T11" fmla="*/ 9 h 39"/>
                <a:gd name="T12" fmla="*/ 8 w 31"/>
                <a:gd name="T13" fmla="*/ 12 h 39"/>
                <a:gd name="T14" fmla="*/ 7 w 31"/>
                <a:gd name="T15" fmla="*/ 16 h 39"/>
                <a:gd name="T16" fmla="*/ 7 w 31"/>
                <a:gd name="T17" fmla="*/ 39 h 39"/>
                <a:gd name="T18" fmla="*/ 0 w 31"/>
                <a:gd name="T19" fmla="*/ 39 h 39"/>
                <a:gd name="T20" fmla="*/ 0 w 31"/>
                <a:gd name="T21" fmla="*/ 0 h 39"/>
                <a:gd name="T22" fmla="*/ 7 w 31"/>
                <a:gd name="T23" fmla="*/ 0 h 39"/>
                <a:gd name="T24" fmla="*/ 7 w 31"/>
                <a:gd name="T25" fmla="*/ 4 h 39"/>
                <a:gd name="T26" fmla="*/ 9 w 31"/>
                <a:gd name="T27" fmla="*/ 2 h 39"/>
                <a:gd name="T28" fmla="*/ 11 w 31"/>
                <a:gd name="T29" fmla="*/ 1 h 39"/>
                <a:gd name="T30" fmla="*/ 14 w 31"/>
                <a:gd name="T31" fmla="*/ 0 h 39"/>
                <a:gd name="T32" fmla="*/ 17 w 31"/>
                <a:gd name="T33" fmla="*/ 0 h 39"/>
                <a:gd name="T34" fmla="*/ 23 w 31"/>
                <a:gd name="T35" fmla="*/ 1 h 39"/>
                <a:gd name="T36" fmla="*/ 27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1" y="9"/>
                  </a:cubicBezTo>
                  <a:cubicBezTo>
                    <a:pt x="20" y="7"/>
                    <a:pt x="18" y="7"/>
                    <a:pt x="15" y="7"/>
                  </a:cubicBezTo>
                  <a:cubicBezTo>
                    <a:pt x="14" y="7"/>
                    <a:pt x="13" y="7"/>
                    <a:pt x="12" y="7"/>
                  </a:cubicBezTo>
                  <a:cubicBezTo>
                    <a:pt x="11" y="8"/>
                    <a:pt x="10" y="8"/>
                    <a:pt x="9" y="9"/>
                  </a:cubicBezTo>
                  <a:cubicBezTo>
                    <a:pt x="9" y="10"/>
                    <a:pt x="8" y="11"/>
                    <a:pt x="8" y="12"/>
                  </a:cubicBezTo>
                  <a:cubicBezTo>
                    <a:pt x="8" y="14"/>
                    <a:pt x="7" y="15"/>
                    <a:pt x="7" y="16"/>
                  </a:cubicBezTo>
                  <a:cubicBezTo>
                    <a:pt x="7" y="39"/>
                    <a:pt x="7" y="39"/>
                    <a:pt x="7" y="39"/>
                  </a:cubicBezTo>
                  <a:cubicBezTo>
                    <a:pt x="0" y="39"/>
                    <a:pt x="0" y="39"/>
                    <a:pt x="0" y="39"/>
                  </a:cubicBezTo>
                  <a:cubicBezTo>
                    <a:pt x="0" y="0"/>
                    <a:pt x="0" y="0"/>
                    <a:pt x="0" y="0"/>
                  </a:cubicBezTo>
                  <a:cubicBezTo>
                    <a:pt x="7" y="0"/>
                    <a:pt x="7" y="0"/>
                    <a:pt x="7" y="0"/>
                  </a:cubicBezTo>
                  <a:cubicBezTo>
                    <a:pt x="7" y="4"/>
                    <a:pt x="7" y="4"/>
                    <a:pt x="7" y="4"/>
                  </a:cubicBezTo>
                  <a:cubicBezTo>
                    <a:pt x="8" y="3"/>
                    <a:pt x="8" y="3"/>
                    <a:pt x="9" y="2"/>
                  </a:cubicBezTo>
                  <a:cubicBezTo>
                    <a:pt x="10" y="2"/>
                    <a:pt x="11" y="1"/>
                    <a:pt x="11" y="1"/>
                  </a:cubicBezTo>
                  <a:cubicBezTo>
                    <a:pt x="12" y="0"/>
                    <a:pt x="13" y="0"/>
                    <a:pt x="14" y="0"/>
                  </a:cubicBezTo>
                  <a:cubicBezTo>
                    <a:pt x="15" y="0"/>
                    <a:pt x="16" y="0"/>
                    <a:pt x="17" y="0"/>
                  </a:cubicBezTo>
                  <a:cubicBezTo>
                    <a:pt x="19" y="0"/>
                    <a:pt x="21" y="0"/>
                    <a:pt x="23" y="1"/>
                  </a:cubicBezTo>
                  <a:cubicBezTo>
                    <a:pt x="25" y="1"/>
                    <a:pt x="26" y="2"/>
                    <a:pt x="27" y="4"/>
                  </a:cubicBezTo>
                  <a:cubicBezTo>
                    <a:pt x="28" y="5"/>
                    <a:pt x="29" y="7"/>
                    <a:pt x="30" y="9"/>
                  </a:cubicBezTo>
                  <a:cubicBezTo>
                    <a:pt x="30"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91" name="Freeform 28">
              <a:extLst>
                <a:ext uri="{FF2B5EF4-FFF2-40B4-BE49-F238E27FC236}">
                  <a16:creationId xmlns:a16="http://schemas.microsoft.com/office/drawing/2014/main" id="{BEEA6186-B2B9-4E5E-9631-B6332C7FDBA3}"/>
                </a:ext>
              </a:extLst>
            </p:cNvPr>
            <p:cNvSpPr>
              <a:spLocks/>
            </p:cNvSpPr>
            <p:nvPr userDrawn="1"/>
          </p:nvSpPr>
          <p:spPr bwMode="auto">
            <a:xfrm>
              <a:off x="2445845" y="6284068"/>
              <a:ext cx="31387"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4 w 12"/>
                <a:gd name="T11" fmla="*/ 11 h 12"/>
                <a:gd name="T12" fmla="*/ 2 w 12"/>
                <a:gd name="T13" fmla="*/ 10 h 12"/>
                <a:gd name="T14" fmla="*/ 1 w 12"/>
                <a:gd name="T15" fmla="*/ 8 h 12"/>
                <a:gd name="T16" fmla="*/ 0 w 12"/>
                <a:gd name="T17" fmla="*/ 6 h 12"/>
                <a:gd name="T18" fmla="*/ 1 w 12"/>
                <a:gd name="T19" fmla="*/ 4 h 12"/>
                <a:gd name="T20" fmla="*/ 2 w 12"/>
                <a:gd name="T21" fmla="*/ 2 h 12"/>
                <a:gd name="T22" fmla="*/ 4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4" y="11"/>
                  </a:cubicBezTo>
                  <a:cubicBezTo>
                    <a:pt x="3" y="11"/>
                    <a:pt x="2" y="10"/>
                    <a:pt x="2" y="10"/>
                  </a:cubicBezTo>
                  <a:cubicBezTo>
                    <a:pt x="1" y="9"/>
                    <a:pt x="1" y="9"/>
                    <a:pt x="1" y="8"/>
                  </a:cubicBezTo>
                  <a:cubicBezTo>
                    <a:pt x="0" y="7"/>
                    <a:pt x="0" y="7"/>
                    <a:pt x="0" y="6"/>
                  </a:cubicBezTo>
                  <a:cubicBezTo>
                    <a:pt x="0" y="5"/>
                    <a:pt x="0" y="4"/>
                    <a:pt x="1" y="4"/>
                  </a:cubicBezTo>
                  <a:cubicBezTo>
                    <a:pt x="1" y="3"/>
                    <a:pt x="1" y="2"/>
                    <a:pt x="2" y="2"/>
                  </a:cubicBezTo>
                  <a:cubicBezTo>
                    <a:pt x="2" y="1"/>
                    <a:pt x="3" y="1"/>
                    <a:pt x="4"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92" name="Freeform 29">
              <a:extLst>
                <a:ext uri="{FF2B5EF4-FFF2-40B4-BE49-F238E27FC236}">
                  <a16:creationId xmlns:a16="http://schemas.microsoft.com/office/drawing/2014/main" id="{E9B00A5D-BE04-4D7D-B4A2-204E2D0E0485}"/>
                </a:ext>
              </a:extLst>
            </p:cNvPr>
            <p:cNvSpPr>
              <a:spLocks/>
            </p:cNvSpPr>
            <p:nvPr userDrawn="1"/>
          </p:nvSpPr>
          <p:spPr bwMode="auto">
            <a:xfrm>
              <a:off x="2540006" y="6181188"/>
              <a:ext cx="97648" cy="130778"/>
            </a:xfrm>
            <a:custGeom>
              <a:avLst/>
              <a:gdLst>
                <a:gd name="T0" fmla="*/ 34 w 56"/>
                <a:gd name="T1" fmla="*/ 11 h 75"/>
                <a:gd name="T2" fmla="*/ 34 w 56"/>
                <a:gd name="T3" fmla="*/ 75 h 75"/>
                <a:gd name="T4" fmla="*/ 22 w 56"/>
                <a:gd name="T5" fmla="*/ 75 h 75"/>
                <a:gd name="T6" fmla="*/ 22 w 56"/>
                <a:gd name="T7" fmla="*/ 11 h 75"/>
                <a:gd name="T8" fmla="*/ 0 w 56"/>
                <a:gd name="T9" fmla="*/ 11 h 75"/>
                <a:gd name="T10" fmla="*/ 0 w 56"/>
                <a:gd name="T11" fmla="*/ 0 h 75"/>
                <a:gd name="T12" fmla="*/ 56 w 56"/>
                <a:gd name="T13" fmla="*/ 0 h 75"/>
                <a:gd name="T14" fmla="*/ 56 w 56"/>
                <a:gd name="T15" fmla="*/ 11 h 75"/>
                <a:gd name="T16" fmla="*/ 34 w 56"/>
                <a:gd name="T17"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5">
                  <a:moveTo>
                    <a:pt x="34" y="11"/>
                  </a:moveTo>
                  <a:lnTo>
                    <a:pt x="34" y="75"/>
                  </a:lnTo>
                  <a:lnTo>
                    <a:pt x="22" y="75"/>
                  </a:lnTo>
                  <a:lnTo>
                    <a:pt x="22" y="11"/>
                  </a:lnTo>
                  <a:lnTo>
                    <a:pt x="0" y="11"/>
                  </a:lnTo>
                  <a:lnTo>
                    <a:pt x="0" y="0"/>
                  </a:lnTo>
                  <a:lnTo>
                    <a:pt x="56" y="0"/>
                  </a:lnTo>
                  <a:lnTo>
                    <a:pt x="56" y="11"/>
                  </a:lnTo>
                  <a:lnTo>
                    <a:pt x="34" y="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93" name="Freeform 30">
              <a:extLst>
                <a:ext uri="{FF2B5EF4-FFF2-40B4-BE49-F238E27FC236}">
                  <a16:creationId xmlns:a16="http://schemas.microsoft.com/office/drawing/2014/main" id="{72C85502-C007-49A3-A8AB-2BCC8C53945F}"/>
                </a:ext>
              </a:extLst>
            </p:cNvPr>
            <p:cNvSpPr>
              <a:spLocks/>
            </p:cNvSpPr>
            <p:nvPr userDrawn="1"/>
          </p:nvSpPr>
          <p:spPr bwMode="auto">
            <a:xfrm>
              <a:off x="2651603" y="6174213"/>
              <a:ext cx="80211" cy="137753"/>
            </a:xfrm>
            <a:custGeom>
              <a:avLst/>
              <a:gdLst>
                <a:gd name="T0" fmla="*/ 24 w 31"/>
                <a:gd name="T1" fmla="*/ 54 h 54"/>
                <a:gd name="T2" fmla="*/ 24 w 31"/>
                <a:gd name="T3" fmla="*/ 32 h 54"/>
                <a:gd name="T4" fmla="*/ 22 w 31"/>
                <a:gd name="T5" fmla="*/ 24 h 54"/>
                <a:gd name="T6" fmla="*/ 16 w 31"/>
                <a:gd name="T7" fmla="*/ 22 h 54"/>
                <a:gd name="T8" fmla="*/ 13 w 31"/>
                <a:gd name="T9" fmla="*/ 22 h 54"/>
                <a:gd name="T10" fmla="*/ 10 w 31"/>
                <a:gd name="T11" fmla="*/ 24 h 54"/>
                <a:gd name="T12" fmla="*/ 8 w 31"/>
                <a:gd name="T13" fmla="*/ 27 h 54"/>
                <a:gd name="T14" fmla="*/ 8 w 31"/>
                <a:gd name="T15" fmla="*/ 31 h 54"/>
                <a:gd name="T16" fmla="*/ 8 w 31"/>
                <a:gd name="T17" fmla="*/ 54 h 54"/>
                <a:gd name="T18" fmla="*/ 0 w 31"/>
                <a:gd name="T19" fmla="*/ 54 h 54"/>
                <a:gd name="T20" fmla="*/ 0 w 31"/>
                <a:gd name="T21" fmla="*/ 4 h 54"/>
                <a:gd name="T22" fmla="*/ 8 w 31"/>
                <a:gd name="T23" fmla="*/ 0 h 54"/>
                <a:gd name="T24" fmla="*/ 8 w 31"/>
                <a:gd name="T25" fmla="*/ 19 h 54"/>
                <a:gd name="T26" fmla="*/ 10 w 31"/>
                <a:gd name="T27" fmla="*/ 17 h 54"/>
                <a:gd name="T28" fmla="*/ 12 w 31"/>
                <a:gd name="T29" fmla="*/ 16 h 54"/>
                <a:gd name="T30" fmla="*/ 15 w 31"/>
                <a:gd name="T31" fmla="*/ 15 h 54"/>
                <a:gd name="T32" fmla="*/ 18 w 31"/>
                <a:gd name="T33" fmla="*/ 15 h 54"/>
                <a:gd name="T34" fmla="*/ 24 w 31"/>
                <a:gd name="T35" fmla="*/ 16 h 54"/>
                <a:gd name="T36" fmla="*/ 28 w 31"/>
                <a:gd name="T37" fmla="*/ 19 h 54"/>
                <a:gd name="T38" fmla="*/ 30 w 31"/>
                <a:gd name="T39" fmla="*/ 24 h 54"/>
                <a:gd name="T40" fmla="*/ 31 w 31"/>
                <a:gd name="T41" fmla="*/ 32 h 54"/>
                <a:gd name="T42" fmla="*/ 31 w 31"/>
                <a:gd name="T43" fmla="*/ 54 h 54"/>
                <a:gd name="T44" fmla="*/ 24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4" y="54"/>
                  </a:moveTo>
                  <a:cubicBezTo>
                    <a:pt x="24" y="32"/>
                    <a:pt x="24" y="32"/>
                    <a:pt x="24" y="32"/>
                  </a:cubicBezTo>
                  <a:cubicBezTo>
                    <a:pt x="24" y="28"/>
                    <a:pt x="23" y="26"/>
                    <a:pt x="22" y="24"/>
                  </a:cubicBezTo>
                  <a:cubicBezTo>
                    <a:pt x="21" y="22"/>
                    <a:pt x="19" y="22"/>
                    <a:pt x="16" y="22"/>
                  </a:cubicBezTo>
                  <a:cubicBezTo>
                    <a:pt x="15" y="22"/>
                    <a:pt x="14" y="22"/>
                    <a:pt x="13" y="22"/>
                  </a:cubicBezTo>
                  <a:cubicBezTo>
                    <a:pt x="12" y="22"/>
                    <a:pt x="11" y="23"/>
                    <a:pt x="10" y="24"/>
                  </a:cubicBezTo>
                  <a:cubicBezTo>
                    <a:pt x="9" y="25"/>
                    <a:pt x="9" y="26"/>
                    <a:pt x="8" y="27"/>
                  </a:cubicBezTo>
                  <a:cubicBezTo>
                    <a:pt x="8" y="28"/>
                    <a:pt x="8" y="30"/>
                    <a:pt x="8" y="31"/>
                  </a:cubicBezTo>
                  <a:cubicBezTo>
                    <a:pt x="8" y="54"/>
                    <a:pt x="8" y="54"/>
                    <a:pt x="8" y="54"/>
                  </a:cubicBezTo>
                  <a:cubicBezTo>
                    <a:pt x="0" y="54"/>
                    <a:pt x="0" y="54"/>
                    <a:pt x="0" y="54"/>
                  </a:cubicBezTo>
                  <a:cubicBezTo>
                    <a:pt x="0" y="4"/>
                    <a:pt x="0" y="4"/>
                    <a:pt x="0" y="4"/>
                  </a:cubicBezTo>
                  <a:cubicBezTo>
                    <a:pt x="8" y="0"/>
                    <a:pt x="8" y="0"/>
                    <a:pt x="8" y="0"/>
                  </a:cubicBezTo>
                  <a:cubicBezTo>
                    <a:pt x="8" y="19"/>
                    <a:pt x="8" y="19"/>
                    <a:pt x="8" y="19"/>
                  </a:cubicBezTo>
                  <a:cubicBezTo>
                    <a:pt x="8" y="18"/>
                    <a:pt x="9" y="18"/>
                    <a:pt x="10" y="17"/>
                  </a:cubicBezTo>
                  <a:cubicBezTo>
                    <a:pt x="10" y="17"/>
                    <a:pt x="11" y="16"/>
                    <a:pt x="12" y="16"/>
                  </a:cubicBezTo>
                  <a:cubicBezTo>
                    <a:pt x="13" y="15"/>
                    <a:pt x="14" y="15"/>
                    <a:pt x="15" y="15"/>
                  </a:cubicBezTo>
                  <a:cubicBezTo>
                    <a:pt x="16" y="15"/>
                    <a:pt x="17" y="15"/>
                    <a:pt x="18" y="15"/>
                  </a:cubicBezTo>
                  <a:cubicBezTo>
                    <a:pt x="20" y="15"/>
                    <a:pt x="22" y="15"/>
                    <a:pt x="24" y="16"/>
                  </a:cubicBezTo>
                  <a:cubicBezTo>
                    <a:pt x="25" y="16"/>
                    <a:pt x="27" y="17"/>
                    <a:pt x="28" y="19"/>
                  </a:cubicBezTo>
                  <a:cubicBezTo>
                    <a:pt x="29" y="20"/>
                    <a:pt x="30" y="22"/>
                    <a:pt x="30" y="24"/>
                  </a:cubicBezTo>
                  <a:cubicBezTo>
                    <a:pt x="31" y="27"/>
                    <a:pt x="31" y="29"/>
                    <a:pt x="31" y="32"/>
                  </a:cubicBezTo>
                  <a:cubicBezTo>
                    <a:pt x="31" y="54"/>
                    <a:pt x="31" y="54"/>
                    <a:pt x="31" y="54"/>
                  </a:cubicBezTo>
                  <a:lnTo>
                    <a:pt x="24"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94" name="Freeform 31">
              <a:extLst>
                <a:ext uri="{FF2B5EF4-FFF2-40B4-BE49-F238E27FC236}">
                  <a16:creationId xmlns:a16="http://schemas.microsoft.com/office/drawing/2014/main" id="{9A42586B-B388-4323-82EB-ED3423EDC5DE}"/>
                </a:ext>
              </a:extLst>
            </p:cNvPr>
            <p:cNvSpPr>
              <a:spLocks noEditPoints="1"/>
            </p:cNvSpPr>
            <p:nvPr userDrawn="1"/>
          </p:nvSpPr>
          <p:spPr bwMode="auto">
            <a:xfrm>
              <a:off x="2750996" y="6212575"/>
              <a:ext cx="85443" cy="101135"/>
            </a:xfrm>
            <a:custGeom>
              <a:avLst/>
              <a:gdLst>
                <a:gd name="T0" fmla="*/ 33 w 33"/>
                <a:gd name="T1" fmla="*/ 19 h 40"/>
                <a:gd name="T2" fmla="*/ 33 w 33"/>
                <a:gd name="T3" fmla="*/ 21 h 40"/>
                <a:gd name="T4" fmla="*/ 33 w 33"/>
                <a:gd name="T5" fmla="*/ 22 h 40"/>
                <a:gd name="T6" fmla="*/ 7 w 33"/>
                <a:gd name="T7" fmla="*/ 22 h 40"/>
                <a:gd name="T8" fmla="*/ 8 w 33"/>
                <a:gd name="T9" fmla="*/ 27 h 40"/>
                <a:gd name="T10" fmla="*/ 11 w 33"/>
                <a:gd name="T11" fmla="*/ 30 h 40"/>
                <a:gd name="T12" fmla="*/ 13 w 33"/>
                <a:gd name="T13" fmla="*/ 32 h 40"/>
                <a:gd name="T14" fmla="*/ 17 w 33"/>
                <a:gd name="T15" fmla="*/ 33 h 40"/>
                <a:gd name="T16" fmla="*/ 19 w 33"/>
                <a:gd name="T17" fmla="*/ 33 h 40"/>
                <a:gd name="T18" fmla="*/ 21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6 w 33"/>
                <a:gd name="T33" fmla="*/ 40 h 40"/>
                <a:gd name="T34" fmla="*/ 12 w 33"/>
                <a:gd name="T35" fmla="*/ 39 h 40"/>
                <a:gd name="T36" fmla="*/ 8 w 33"/>
                <a:gd name="T37" fmla="*/ 37 h 40"/>
                <a:gd name="T38" fmla="*/ 5 w 33"/>
                <a:gd name="T39" fmla="*/ 34 h 40"/>
                <a:gd name="T40" fmla="*/ 2 w 33"/>
                <a:gd name="T41" fmla="*/ 31 h 40"/>
                <a:gd name="T42" fmla="*/ 0 w 33"/>
                <a:gd name="T43" fmla="*/ 26 h 40"/>
                <a:gd name="T44" fmla="*/ 0 w 33"/>
                <a:gd name="T45" fmla="*/ 20 h 40"/>
                <a:gd name="T46" fmla="*/ 1 w 33"/>
                <a:gd name="T47" fmla="*/ 11 h 40"/>
                <a:gd name="T48" fmla="*/ 4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4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8 w 33"/>
                <a:gd name="T77" fmla="*/ 12 h 40"/>
                <a:gd name="T78" fmla="*/ 7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7" y="24"/>
                    <a:pt x="8" y="26"/>
                    <a:pt x="8" y="27"/>
                  </a:cubicBezTo>
                  <a:cubicBezTo>
                    <a:pt x="9" y="28"/>
                    <a:pt x="10" y="29"/>
                    <a:pt x="11" y="30"/>
                  </a:cubicBezTo>
                  <a:cubicBezTo>
                    <a:pt x="11" y="31"/>
                    <a:pt x="12" y="32"/>
                    <a:pt x="13" y="32"/>
                  </a:cubicBezTo>
                  <a:cubicBezTo>
                    <a:pt x="15" y="33"/>
                    <a:pt x="16" y="33"/>
                    <a:pt x="17" y="33"/>
                  </a:cubicBezTo>
                  <a:cubicBezTo>
                    <a:pt x="18" y="33"/>
                    <a:pt x="18" y="33"/>
                    <a:pt x="19" y="33"/>
                  </a:cubicBezTo>
                  <a:cubicBezTo>
                    <a:pt x="20" y="32"/>
                    <a:pt x="21" y="32"/>
                    <a:pt x="21" y="32"/>
                  </a:cubicBezTo>
                  <a:cubicBezTo>
                    <a:pt x="22" y="32"/>
                    <a:pt x="23" y="31"/>
                    <a:pt x="23" y="31"/>
                  </a:cubicBezTo>
                  <a:cubicBezTo>
                    <a:pt x="24" y="31"/>
                    <a:pt x="24"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19" y="39"/>
                    <a:pt x="18" y="40"/>
                    <a:pt x="16" y="40"/>
                  </a:cubicBezTo>
                  <a:cubicBezTo>
                    <a:pt x="15" y="40"/>
                    <a:pt x="13" y="39"/>
                    <a:pt x="12" y="39"/>
                  </a:cubicBezTo>
                  <a:cubicBezTo>
                    <a:pt x="10" y="38"/>
                    <a:pt x="9" y="38"/>
                    <a:pt x="8" y="37"/>
                  </a:cubicBezTo>
                  <a:cubicBezTo>
                    <a:pt x="7" y="36"/>
                    <a:pt x="6" y="35"/>
                    <a:pt x="5" y="34"/>
                  </a:cubicBezTo>
                  <a:cubicBezTo>
                    <a:pt x="4" y="34"/>
                    <a:pt x="3" y="32"/>
                    <a:pt x="2" y="31"/>
                  </a:cubicBezTo>
                  <a:cubicBezTo>
                    <a:pt x="1" y="29"/>
                    <a:pt x="1" y="28"/>
                    <a:pt x="0" y="26"/>
                  </a:cubicBezTo>
                  <a:cubicBezTo>
                    <a:pt x="0" y="24"/>
                    <a:pt x="0" y="22"/>
                    <a:pt x="0" y="20"/>
                  </a:cubicBezTo>
                  <a:cubicBezTo>
                    <a:pt x="0" y="16"/>
                    <a:pt x="0" y="13"/>
                    <a:pt x="1" y="11"/>
                  </a:cubicBezTo>
                  <a:cubicBezTo>
                    <a:pt x="2" y="8"/>
                    <a:pt x="3" y="6"/>
                    <a:pt x="4" y="5"/>
                  </a:cubicBezTo>
                  <a:cubicBezTo>
                    <a:pt x="6" y="3"/>
                    <a:pt x="8" y="2"/>
                    <a:pt x="10" y="1"/>
                  </a:cubicBezTo>
                  <a:cubicBezTo>
                    <a:pt x="12" y="0"/>
                    <a:pt x="14" y="0"/>
                    <a:pt x="17" y="0"/>
                  </a:cubicBezTo>
                  <a:cubicBezTo>
                    <a:pt x="19" y="0"/>
                    <a:pt x="22" y="0"/>
                    <a:pt x="24" y="1"/>
                  </a:cubicBezTo>
                  <a:cubicBezTo>
                    <a:pt x="26" y="2"/>
                    <a:pt x="27" y="4"/>
                    <a:pt x="29" y="5"/>
                  </a:cubicBezTo>
                  <a:cubicBezTo>
                    <a:pt x="30" y="7"/>
                    <a:pt x="31" y="9"/>
                    <a:pt x="32" y="11"/>
                  </a:cubicBezTo>
                  <a:cubicBezTo>
                    <a:pt x="32" y="14"/>
                    <a:pt x="33" y="16"/>
                    <a:pt x="33" y="19"/>
                  </a:cubicBezTo>
                  <a:close/>
                  <a:moveTo>
                    <a:pt x="25" y="16"/>
                  </a:moveTo>
                  <a:cubicBezTo>
                    <a:pt x="25" y="15"/>
                    <a:pt x="25" y="13"/>
                    <a:pt x="24"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9" y="10"/>
                    <a:pt x="9" y="11"/>
                    <a:pt x="8" y="12"/>
                  </a:cubicBezTo>
                  <a:cubicBezTo>
                    <a:pt x="8" y="13"/>
                    <a:pt x="7" y="14"/>
                    <a:pt x="7"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95" name="Freeform 32">
              <a:extLst>
                <a:ext uri="{FF2B5EF4-FFF2-40B4-BE49-F238E27FC236}">
                  <a16:creationId xmlns:a16="http://schemas.microsoft.com/office/drawing/2014/main" id="{558D2F0C-3796-492F-9EBD-4BB822191F30}"/>
                </a:ext>
              </a:extLst>
            </p:cNvPr>
            <p:cNvSpPr>
              <a:spLocks noEditPoints="1"/>
            </p:cNvSpPr>
            <p:nvPr userDrawn="1"/>
          </p:nvSpPr>
          <p:spPr bwMode="auto">
            <a:xfrm>
              <a:off x="2902698" y="6174213"/>
              <a:ext cx="80211" cy="139497"/>
            </a:xfrm>
            <a:custGeom>
              <a:avLst/>
              <a:gdLst>
                <a:gd name="T0" fmla="*/ 32 w 32"/>
                <a:gd name="T1" fmla="*/ 35 h 55"/>
                <a:gd name="T2" fmla="*/ 31 w 32"/>
                <a:gd name="T3" fmla="*/ 44 h 55"/>
                <a:gd name="T4" fmla="*/ 28 w 32"/>
                <a:gd name="T5" fmla="*/ 50 h 55"/>
                <a:gd name="T6" fmla="*/ 23 w 32"/>
                <a:gd name="T7" fmla="*/ 53 h 55"/>
                <a:gd name="T8" fmla="*/ 17 w 32"/>
                <a:gd name="T9" fmla="*/ 55 h 55"/>
                <a:gd name="T10" fmla="*/ 12 w 32"/>
                <a:gd name="T11" fmla="*/ 53 h 55"/>
                <a:gd name="T12" fmla="*/ 7 w 32"/>
                <a:gd name="T13" fmla="*/ 50 h 55"/>
                <a:gd name="T14" fmla="*/ 7 w 32"/>
                <a:gd name="T15" fmla="*/ 54 h 55"/>
                <a:gd name="T16" fmla="*/ 0 w 32"/>
                <a:gd name="T17" fmla="*/ 54 h 55"/>
                <a:gd name="T18" fmla="*/ 0 w 32"/>
                <a:gd name="T19" fmla="*/ 4 h 55"/>
                <a:gd name="T20" fmla="*/ 7 w 32"/>
                <a:gd name="T21" fmla="*/ 0 h 55"/>
                <a:gd name="T22" fmla="*/ 7 w 32"/>
                <a:gd name="T23" fmla="*/ 19 h 55"/>
                <a:gd name="T24" fmla="*/ 10 w 32"/>
                <a:gd name="T25" fmla="*/ 17 h 55"/>
                <a:gd name="T26" fmla="*/ 12 w 32"/>
                <a:gd name="T27" fmla="*/ 16 h 55"/>
                <a:gd name="T28" fmla="*/ 14 w 32"/>
                <a:gd name="T29" fmla="*/ 15 h 55"/>
                <a:gd name="T30" fmla="*/ 17 w 32"/>
                <a:gd name="T31" fmla="*/ 15 h 55"/>
                <a:gd name="T32" fmla="*/ 23 w 32"/>
                <a:gd name="T33" fmla="*/ 16 h 55"/>
                <a:gd name="T34" fmla="*/ 28 w 32"/>
                <a:gd name="T35" fmla="*/ 19 h 55"/>
                <a:gd name="T36" fmla="*/ 31 w 32"/>
                <a:gd name="T37" fmla="*/ 26 h 55"/>
                <a:gd name="T38" fmla="*/ 32 w 32"/>
                <a:gd name="T39" fmla="*/ 35 h 55"/>
                <a:gd name="T40" fmla="*/ 25 w 32"/>
                <a:gd name="T41" fmla="*/ 35 h 55"/>
                <a:gd name="T42" fmla="*/ 23 w 32"/>
                <a:gd name="T43" fmla="*/ 25 h 55"/>
                <a:gd name="T44" fmla="*/ 16 w 32"/>
                <a:gd name="T45" fmla="*/ 22 h 55"/>
                <a:gd name="T46" fmla="*/ 14 w 32"/>
                <a:gd name="T47" fmla="*/ 22 h 55"/>
                <a:gd name="T48" fmla="*/ 11 w 32"/>
                <a:gd name="T49" fmla="*/ 23 h 55"/>
                <a:gd name="T50" fmla="*/ 9 w 32"/>
                <a:gd name="T51" fmla="*/ 25 h 55"/>
                <a:gd name="T52" fmla="*/ 7 w 32"/>
                <a:gd name="T53" fmla="*/ 26 h 55"/>
                <a:gd name="T54" fmla="*/ 7 w 32"/>
                <a:gd name="T55" fmla="*/ 43 h 55"/>
                <a:gd name="T56" fmla="*/ 9 w 32"/>
                <a:gd name="T57" fmla="*/ 44 h 55"/>
                <a:gd name="T58" fmla="*/ 11 w 32"/>
                <a:gd name="T59" fmla="*/ 46 h 55"/>
                <a:gd name="T60" fmla="*/ 14 w 32"/>
                <a:gd name="T61" fmla="*/ 47 h 55"/>
                <a:gd name="T62" fmla="*/ 16 w 32"/>
                <a:gd name="T63" fmla="*/ 48 h 55"/>
                <a:gd name="T64" fmla="*/ 23 w 32"/>
                <a:gd name="T65" fmla="*/ 45 h 55"/>
                <a:gd name="T66" fmla="*/ 25 w 32"/>
                <a:gd name="T67" fmla="*/ 3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2" h="55">
                  <a:moveTo>
                    <a:pt x="32" y="35"/>
                  </a:moveTo>
                  <a:cubicBezTo>
                    <a:pt x="32" y="38"/>
                    <a:pt x="32" y="41"/>
                    <a:pt x="31" y="44"/>
                  </a:cubicBezTo>
                  <a:cubicBezTo>
                    <a:pt x="30" y="46"/>
                    <a:pt x="29" y="48"/>
                    <a:pt x="28" y="50"/>
                  </a:cubicBezTo>
                  <a:cubicBezTo>
                    <a:pt x="26" y="51"/>
                    <a:pt x="25" y="53"/>
                    <a:pt x="23" y="53"/>
                  </a:cubicBezTo>
                  <a:cubicBezTo>
                    <a:pt x="21" y="54"/>
                    <a:pt x="19" y="55"/>
                    <a:pt x="17" y="55"/>
                  </a:cubicBezTo>
                  <a:cubicBezTo>
                    <a:pt x="15" y="55"/>
                    <a:pt x="13" y="54"/>
                    <a:pt x="12" y="53"/>
                  </a:cubicBezTo>
                  <a:cubicBezTo>
                    <a:pt x="10" y="52"/>
                    <a:pt x="9" y="51"/>
                    <a:pt x="7" y="50"/>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9" y="18"/>
                    <a:pt x="10" y="17"/>
                  </a:cubicBezTo>
                  <a:cubicBezTo>
                    <a:pt x="10" y="17"/>
                    <a:pt x="11" y="16"/>
                    <a:pt x="12" y="16"/>
                  </a:cubicBezTo>
                  <a:cubicBezTo>
                    <a:pt x="12" y="16"/>
                    <a:pt x="13" y="15"/>
                    <a:pt x="14" y="15"/>
                  </a:cubicBezTo>
                  <a:cubicBezTo>
                    <a:pt x="15" y="15"/>
                    <a:pt x="16" y="15"/>
                    <a:pt x="17" y="15"/>
                  </a:cubicBezTo>
                  <a:cubicBezTo>
                    <a:pt x="20" y="15"/>
                    <a:pt x="21" y="15"/>
                    <a:pt x="23" y="16"/>
                  </a:cubicBezTo>
                  <a:cubicBezTo>
                    <a:pt x="25" y="16"/>
                    <a:pt x="27" y="18"/>
                    <a:pt x="28" y="19"/>
                  </a:cubicBezTo>
                  <a:cubicBezTo>
                    <a:pt x="29" y="21"/>
                    <a:pt x="30" y="23"/>
                    <a:pt x="31" y="26"/>
                  </a:cubicBezTo>
                  <a:cubicBezTo>
                    <a:pt x="32" y="28"/>
                    <a:pt x="32" y="32"/>
                    <a:pt x="32" y="35"/>
                  </a:cubicBezTo>
                  <a:close/>
                  <a:moveTo>
                    <a:pt x="25" y="35"/>
                  </a:moveTo>
                  <a:cubicBezTo>
                    <a:pt x="25" y="31"/>
                    <a:pt x="24" y="27"/>
                    <a:pt x="23" y="25"/>
                  </a:cubicBezTo>
                  <a:cubicBezTo>
                    <a:pt x="21" y="23"/>
                    <a:pt x="19" y="22"/>
                    <a:pt x="16" y="22"/>
                  </a:cubicBezTo>
                  <a:cubicBezTo>
                    <a:pt x="15" y="22"/>
                    <a:pt x="14" y="22"/>
                    <a:pt x="14" y="22"/>
                  </a:cubicBezTo>
                  <a:cubicBezTo>
                    <a:pt x="13" y="22"/>
                    <a:pt x="12" y="23"/>
                    <a:pt x="11" y="23"/>
                  </a:cubicBezTo>
                  <a:cubicBezTo>
                    <a:pt x="10" y="23"/>
                    <a:pt x="10" y="24"/>
                    <a:pt x="9" y="25"/>
                  </a:cubicBezTo>
                  <a:cubicBezTo>
                    <a:pt x="8" y="25"/>
                    <a:pt x="8" y="26"/>
                    <a:pt x="7" y="26"/>
                  </a:cubicBezTo>
                  <a:cubicBezTo>
                    <a:pt x="7" y="43"/>
                    <a:pt x="7" y="43"/>
                    <a:pt x="7" y="43"/>
                  </a:cubicBezTo>
                  <a:cubicBezTo>
                    <a:pt x="8" y="43"/>
                    <a:pt x="8" y="44"/>
                    <a:pt x="9" y="44"/>
                  </a:cubicBezTo>
                  <a:cubicBezTo>
                    <a:pt x="10" y="45"/>
                    <a:pt x="10" y="45"/>
                    <a:pt x="11" y="46"/>
                  </a:cubicBezTo>
                  <a:cubicBezTo>
                    <a:pt x="12" y="46"/>
                    <a:pt x="13" y="47"/>
                    <a:pt x="14" y="47"/>
                  </a:cubicBezTo>
                  <a:cubicBezTo>
                    <a:pt x="15" y="47"/>
                    <a:pt x="15" y="48"/>
                    <a:pt x="16" y="48"/>
                  </a:cubicBezTo>
                  <a:cubicBezTo>
                    <a:pt x="19" y="48"/>
                    <a:pt x="21" y="47"/>
                    <a:pt x="23" y="45"/>
                  </a:cubicBezTo>
                  <a:cubicBezTo>
                    <a:pt x="24" y="43"/>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96" name="Freeform 33">
              <a:extLst>
                <a:ext uri="{FF2B5EF4-FFF2-40B4-BE49-F238E27FC236}">
                  <a16:creationId xmlns:a16="http://schemas.microsoft.com/office/drawing/2014/main" id="{DE4E3633-17EF-414F-A86D-0B6A9F2F098F}"/>
                </a:ext>
              </a:extLst>
            </p:cNvPr>
            <p:cNvSpPr>
              <a:spLocks noEditPoints="1"/>
            </p:cNvSpPr>
            <p:nvPr userDrawn="1"/>
          </p:nvSpPr>
          <p:spPr bwMode="auto">
            <a:xfrm>
              <a:off x="2998603"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8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8" y="37"/>
                  </a:cubicBezTo>
                  <a:cubicBezTo>
                    <a:pt x="27" y="37"/>
                    <a:pt x="26" y="38"/>
                    <a:pt x="25" y="38"/>
                  </a:cubicBezTo>
                  <a:cubicBezTo>
                    <a:pt x="24" y="39"/>
                    <a:pt x="23"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7"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97" name="Freeform 34">
              <a:extLst>
                <a:ext uri="{FF2B5EF4-FFF2-40B4-BE49-F238E27FC236}">
                  <a16:creationId xmlns:a16="http://schemas.microsoft.com/office/drawing/2014/main" id="{2572AE39-9386-47FC-B6AF-FBCF804BEBF8}"/>
                </a:ext>
              </a:extLst>
            </p:cNvPr>
            <p:cNvSpPr>
              <a:spLocks/>
            </p:cNvSpPr>
            <p:nvPr userDrawn="1"/>
          </p:nvSpPr>
          <p:spPr bwMode="auto">
            <a:xfrm>
              <a:off x="3096251"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3"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98" name="Freeform 35">
              <a:extLst>
                <a:ext uri="{FF2B5EF4-FFF2-40B4-BE49-F238E27FC236}">
                  <a16:creationId xmlns:a16="http://schemas.microsoft.com/office/drawing/2014/main" id="{7096AEC6-B8C0-4212-842F-89677AE7D800}"/>
                </a:ext>
              </a:extLst>
            </p:cNvPr>
            <p:cNvSpPr>
              <a:spLocks/>
            </p:cNvSpPr>
            <p:nvPr userDrawn="1"/>
          </p:nvSpPr>
          <p:spPr bwMode="auto">
            <a:xfrm>
              <a:off x="3164256" y="6174213"/>
              <a:ext cx="55799" cy="139497"/>
            </a:xfrm>
            <a:custGeom>
              <a:avLst/>
              <a:gdLst>
                <a:gd name="T0" fmla="*/ 21 w 22"/>
                <a:gd name="T1" fmla="*/ 53 h 55"/>
                <a:gd name="T2" fmla="*/ 18 w 22"/>
                <a:gd name="T3" fmla="*/ 54 h 55"/>
                <a:gd name="T4" fmla="*/ 14 w 22"/>
                <a:gd name="T5" fmla="*/ 55 h 55"/>
                <a:gd name="T6" fmla="*/ 10 w 22"/>
                <a:gd name="T7" fmla="*/ 54 h 55"/>
                <a:gd name="T8" fmla="*/ 7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6" y="54"/>
                    <a:pt x="15" y="55"/>
                    <a:pt x="14" y="55"/>
                  </a:cubicBezTo>
                  <a:cubicBezTo>
                    <a:pt x="12" y="55"/>
                    <a:pt x="11" y="54"/>
                    <a:pt x="10" y="54"/>
                  </a:cubicBezTo>
                  <a:cubicBezTo>
                    <a:pt x="9" y="54"/>
                    <a:pt x="8" y="53"/>
                    <a:pt x="7"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199" name="Freeform 36">
              <a:extLst>
                <a:ext uri="{FF2B5EF4-FFF2-40B4-BE49-F238E27FC236}">
                  <a16:creationId xmlns:a16="http://schemas.microsoft.com/office/drawing/2014/main" id="{406AD873-E434-40CF-BFBD-6D1D1CA7CB89}"/>
                </a:ext>
              </a:extLst>
            </p:cNvPr>
            <p:cNvSpPr>
              <a:spLocks noEditPoints="1"/>
            </p:cNvSpPr>
            <p:nvPr userDrawn="1"/>
          </p:nvSpPr>
          <p:spPr bwMode="auto">
            <a:xfrm>
              <a:off x="3234004" y="6212575"/>
              <a:ext cx="83698" cy="101135"/>
            </a:xfrm>
            <a:custGeom>
              <a:avLst/>
              <a:gdLst>
                <a:gd name="T0" fmla="*/ 33 w 33"/>
                <a:gd name="T1" fmla="*/ 19 h 40"/>
                <a:gd name="T2" fmla="*/ 33 w 33"/>
                <a:gd name="T3" fmla="*/ 21 h 40"/>
                <a:gd name="T4" fmla="*/ 33 w 33"/>
                <a:gd name="T5" fmla="*/ 22 h 40"/>
                <a:gd name="T6" fmla="*/ 8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4 w 33"/>
                <a:gd name="T21" fmla="*/ 31 h 40"/>
                <a:gd name="T22" fmla="*/ 26 w 33"/>
                <a:gd name="T23" fmla="*/ 30 h 40"/>
                <a:gd name="T24" fmla="*/ 30 w 33"/>
                <a:gd name="T25" fmla="*/ 35 h 40"/>
                <a:gd name="T26" fmla="*/ 27 w 33"/>
                <a:gd name="T27" fmla="*/ 37 h 40"/>
                <a:gd name="T28" fmla="*/ 25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2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6 w 33"/>
                <a:gd name="T63" fmla="*/ 16 h 40"/>
                <a:gd name="T64" fmla="*/ 25 w 33"/>
                <a:gd name="T65" fmla="*/ 12 h 40"/>
                <a:gd name="T66" fmla="*/ 23 w 33"/>
                <a:gd name="T67" fmla="*/ 9 h 40"/>
                <a:gd name="T68" fmla="*/ 21 w 33"/>
                <a:gd name="T69" fmla="*/ 7 h 40"/>
                <a:gd name="T70" fmla="*/ 17 w 33"/>
                <a:gd name="T71" fmla="*/ 6 h 40"/>
                <a:gd name="T72" fmla="*/ 13 w 33"/>
                <a:gd name="T73" fmla="*/ 7 h 40"/>
                <a:gd name="T74" fmla="*/ 11 w 33"/>
                <a:gd name="T75" fmla="*/ 9 h 40"/>
                <a:gd name="T76" fmla="*/ 9 w 33"/>
                <a:gd name="T77" fmla="*/ 12 h 40"/>
                <a:gd name="T78" fmla="*/ 8 w 33"/>
                <a:gd name="T79" fmla="*/ 16 h 40"/>
                <a:gd name="T80" fmla="*/ 26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8" y="22"/>
                    <a:pt x="8" y="22"/>
                    <a:pt x="8" y="22"/>
                  </a:cubicBezTo>
                  <a:cubicBezTo>
                    <a:pt x="8" y="24"/>
                    <a:pt x="8" y="26"/>
                    <a:pt x="9" y="27"/>
                  </a:cubicBezTo>
                  <a:cubicBezTo>
                    <a:pt x="10" y="28"/>
                    <a:pt x="10" y="29"/>
                    <a:pt x="11" y="30"/>
                  </a:cubicBezTo>
                  <a:cubicBezTo>
                    <a:pt x="12" y="31"/>
                    <a:pt x="13" y="32"/>
                    <a:pt x="14" y="32"/>
                  </a:cubicBezTo>
                  <a:cubicBezTo>
                    <a:pt x="15" y="33"/>
                    <a:pt x="16" y="33"/>
                    <a:pt x="17" y="33"/>
                  </a:cubicBezTo>
                  <a:cubicBezTo>
                    <a:pt x="18" y="33"/>
                    <a:pt x="19" y="33"/>
                    <a:pt x="20" y="33"/>
                  </a:cubicBezTo>
                  <a:cubicBezTo>
                    <a:pt x="21" y="32"/>
                    <a:pt x="21" y="32"/>
                    <a:pt x="22" y="32"/>
                  </a:cubicBezTo>
                  <a:cubicBezTo>
                    <a:pt x="23" y="32"/>
                    <a:pt x="23" y="31"/>
                    <a:pt x="24" y="31"/>
                  </a:cubicBezTo>
                  <a:cubicBezTo>
                    <a:pt x="24" y="31"/>
                    <a:pt x="25" y="30"/>
                    <a:pt x="26" y="30"/>
                  </a:cubicBezTo>
                  <a:cubicBezTo>
                    <a:pt x="30" y="35"/>
                    <a:pt x="30" y="35"/>
                    <a:pt x="30" y="35"/>
                  </a:cubicBezTo>
                  <a:cubicBezTo>
                    <a:pt x="29" y="35"/>
                    <a:pt x="28" y="36"/>
                    <a:pt x="27" y="37"/>
                  </a:cubicBezTo>
                  <a:cubicBezTo>
                    <a:pt x="27" y="37"/>
                    <a:pt x="26" y="38"/>
                    <a:pt x="25" y="38"/>
                  </a:cubicBezTo>
                  <a:cubicBezTo>
                    <a:pt x="24" y="39"/>
                    <a:pt x="22" y="39"/>
                    <a:pt x="21" y="39"/>
                  </a:cubicBezTo>
                  <a:cubicBezTo>
                    <a:pt x="20" y="39"/>
                    <a:pt x="19" y="40"/>
                    <a:pt x="17" y="40"/>
                  </a:cubicBezTo>
                  <a:cubicBezTo>
                    <a:pt x="15" y="40"/>
                    <a:pt x="14" y="39"/>
                    <a:pt x="12" y="39"/>
                  </a:cubicBezTo>
                  <a:cubicBezTo>
                    <a:pt x="11" y="38"/>
                    <a:pt x="10" y="38"/>
                    <a:pt x="8" y="37"/>
                  </a:cubicBezTo>
                  <a:cubicBezTo>
                    <a:pt x="7" y="36"/>
                    <a:pt x="6" y="35"/>
                    <a:pt x="5" y="34"/>
                  </a:cubicBezTo>
                  <a:cubicBezTo>
                    <a:pt x="5" y="34"/>
                    <a:pt x="4" y="32"/>
                    <a:pt x="3" y="31"/>
                  </a:cubicBezTo>
                  <a:cubicBezTo>
                    <a:pt x="2" y="29"/>
                    <a:pt x="1" y="28"/>
                    <a:pt x="1" y="26"/>
                  </a:cubicBezTo>
                  <a:cubicBezTo>
                    <a:pt x="1" y="24"/>
                    <a:pt x="0" y="22"/>
                    <a:pt x="0" y="20"/>
                  </a:cubicBezTo>
                  <a:cubicBezTo>
                    <a:pt x="0" y="16"/>
                    <a:pt x="1" y="13"/>
                    <a:pt x="2" y="11"/>
                  </a:cubicBezTo>
                  <a:cubicBezTo>
                    <a:pt x="2" y="8"/>
                    <a:pt x="4" y="6"/>
                    <a:pt x="5" y="5"/>
                  </a:cubicBezTo>
                  <a:cubicBezTo>
                    <a:pt x="6" y="3"/>
                    <a:pt x="8" y="2"/>
                    <a:pt x="10" y="1"/>
                  </a:cubicBezTo>
                  <a:cubicBezTo>
                    <a:pt x="12" y="0"/>
                    <a:pt x="15" y="0"/>
                    <a:pt x="17" y="0"/>
                  </a:cubicBezTo>
                  <a:cubicBezTo>
                    <a:pt x="20" y="0"/>
                    <a:pt x="22" y="0"/>
                    <a:pt x="24" y="1"/>
                  </a:cubicBezTo>
                  <a:cubicBezTo>
                    <a:pt x="26" y="2"/>
                    <a:pt x="28" y="4"/>
                    <a:pt x="29" y="5"/>
                  </a:cubicBezTo>
                  <a:cubicBezTo>
                    <a:pt x="31" y="7"/>
                    <a:pt x="32" y="9"/>
                    <a:pt x="32" y="11"/>
                  </a:cubicBezTo>
                  <a:cubicBezTo>
                    <a:pt x="33" y="14"/>
                    <a:pt x="33" y="16"/>
                    <a:pt x="33" y="19"/>
                  </a:cubicBezTo>
                  <a:close/>
                  <a:moveTo>
                    <a:pt x="26" y="16"/>
                  </a:moveTo>
                  <a:cubicBezTo>
                    <a:pt x="26" y="15"/>
                    <a:pt x="25" y="13"/>
                    <a:pt x="25" y="12"/>
                  </a:cubicBezTo>
                  <a:cubicBezTo>
                    <a:pt x="25" y="11"/>
                    <a:pt x="24" y="10"/>
                    <a:pt x="23" y="9"/>
                  </a:cubicBezTo>
                  <a:cubicBezTo>
                    <a:pt x="23" y="8"/>
                    <a:pt x="22" y="8"/>
                    <a:pt x="21" y="7"/>
                  </a:cubicBezTo>
                  <a:cubicBezTo>
                    <a:pt x="20" y="7"/>
                    <a:pt x="18" y="6"/>
                    <a:pt x="17" y="6"/>
                  </a:cubicBezTo>
                  <a:cubicBezTo>
                    <a:pt x="15" y="6"/>
                    <a:pt x="14" y="7"/>
                    <a:pt x="13" y="7"/>
                  </a:cubicBezTo>
                  <a:cubicBezTo>
                    <a:pt x="12" y="7"/>
                    <a:pt x="11" y="8"/>
                    <a:pt x="11" y="9"/>
                  </a:cubicBezTo>
                  <a:cubicBezTo>
                    <a:pt x="10" y="10"/>
                    <a:pt x="9" y="11"/>
                    <a:pt x="9" y="12"/>
                  </a:cubicBezTo>
                  <a:cubicBezTo>
                    <a:pt x="8" y="13"/>
                    <a:pt x="8" y="14"/>
                    <a:pt x="8" y="16"/>
                  </a:cubicBezTo>
                  <a:lnTo>
                    <a:pt x="26"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00" name="Freeform 37">
              <a:extLst>
                <a:ext uri="{FF2B5EF4-FFF2-40B4-BE49-F238E27FC236}">
                  <a16:creationId xmlns:a16="http://schemas.microsoft.com/office/drawing/2014/main" id="{74857EE2-44CC-4E8F-B1BB-355509B3EFE5}"/>
                </a:ext>
              </a:extLst>
            </p:cNvPr>
            <p:cNvSpPr>
              <a:spLocks/>
            </p:cNvSpPr>
            <p:nvPr userDrawn="1"/>
          </p:nvSpPr>
          <p:spPr bwMode="auto">
            <a:xfrm>
              <a:off x="3336884" y="6212575"/>
              <a:ext cx="59286" cy="99391"/>
            </a:xfrm>
            <a:custGeom>
              <a:avLst/>
              <a:gdLst>
                <a:gd name="T0" fmla="*/ 21 w 23"/>
                <a:gd name="T1" fmla="*/ 8 h 39"/>
                <a:gd name="T2" fmla="*/ 19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7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9" y="7"/>
                  </a:cubicBezTo>
                  <a:cubicBezTo>
                    <a:pt x="18" y="7"/>
                    <a:pt x="17"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1" y="1"/>
                  </a:cubicBezTo>
                  <a:cubicBezTo>
                    <a:pt x="12" y="0"/>
                    <a:pt x="13" y="0"/>
                    <a:pt x="14" y="0"/>
                  </a:cubicBezTo>
                  <a:cubicBezTo>
                    <a:pt x="15" y="0"/>
                    <a:pt x="16" y="0"/>
                    <a:pt x="17"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01" name="Freeform 38">
              <a:extLst>
                <a:ext uri="{FF2B5EF4-FFF2-40B4-BE49-F238E27FC236}">
                  <a16:creationId xmlns:a16="http://schemas.microsoft.com/office/drawing/2014/main" id="{D39EC8B1-952E-4BF5-9735-6A38584161BC}"/>
                </a:ext>
              </a:extLst>
            </p:cNvPr>
            <p:cNvSpPr>
              <a:spLocks/>
            </p:cNvSpPr>
            <p:nvPr userDrawn="1"/>
          </p:nvSpPr>
          <p:spPr bwMode="auto">
            <a:xfrm>
              <a:off x="3451969" y="6174213"/>
              <a:ext cx="55799" cy="139497"/>
            </a:xfrm>
            <a:custGeom>
              <a:avLst/>
              <a:gdLst>
                <a:gd name="T0" fmla="*/ 21 w 22"/>
                <a:gd name="T1" fmla="*/ 53 h 55"/>
                <a:gd name="T2" fmla="*/ 18 w 22"/>
                <a:gd name="T3" fmla="*/ 54 h 55"/>
                <a:gd name="T4" fmla="*/ 14 w 22"/>
                <a:gd name="T5" fmla="*/ 55 h 55"/>
                <a:gd name="T6" fmla="*/ 10 w 22"/>
                <a:gd name="T7" fmla="*/ 54 h 55"/>
                <a:gd name="T8" fmla="*/ 8 w 22"/>
                <a:gd name="T9" fmla="*/ 52 h 55"/>
                <a:gd name="T10" fmla="*/ 6 w 22"/>
                <a:gd name="T11" fmla="*/ 49 h 55"/>
                <a:gd name="T12" fmla="*/ 5 w 22"/>
                <a:gd name="T13" fmla="*/ 44 h 55"/>
                <a:gd name="T14" fmla="*/ 5 w 22"/>
                <a:gd name="T15" fmla="*/ 22 h 55"/>
                <a:gd name="T16" fmla="*/ 0 w 22"/>
                <a:gd name="T17" fmla="*/ 22 h 55"/>
                <a:gd name="T18" fmla="*/ 0 w 22"/>
                <a:gd name="T19" fmla="*/ 15 h 55"/>
                <a:gd name="T20" fmla="*/ 5 w 22"/>
                <a:gd name="T21" fmla="*/ 15 h 55"/>
                <a:gd name="T22" fmla="*/ 5 w 22"/>
                <a:gd name="T23" fmla="*/ 4 h 55"/>
                <a:gd name="T24" fmla="*/ 12 w 22"/>
                <a:gd name="T25" fmla="*/ 0 h 55"/>
                <a:gd name="T26" fmla="*/ 12 w 22"/>
                <a:gd name="T27" fmla="*/ 15 h 55"/>
                <a:gd name="T28" fmla="*/ 22 w 22"/>
                <a:gd name="T29" fmla="*/ 15 h 55"/>
                <a:gd name="T30" fmla="*/ 22 w 22"/>
                <a:gd name="T31" fmla="*/ 22 h 55"/>
                <a:gd name="T32" fmla="*/ 12 w 22"/>
                <a:gd name="T33" fmla="*/ 22 h 55"/>
                <a:gd name="T34" fmla="*/ 12 w 22"/>
                <a:gd name="T35" fmla="*/ 43 h 55"/>
                <a:gd name="T36" fmla="*/ 13 w 22"/>
                <a:gd name="T37" fmla="*/ 45 h 55"/>
                <a:gd name="T38" fmla="*/ 13 w 22"/>
                <a:gd name="T39" fmla="*/ 47 h 55"/>
                <a:gd name="T40" fmla="*/ 15 w 22"/>
                <a:gd name="T41" fmla="*/ 47 h 55"/>
                <a:gd name="T42" fmla="*/ 16 w 22"/>
                <a:gd name="T43" fmla="*/ 48 h 55"/>
                <a:gd name="T44" fmla="*/ 19 w 22"/>
                <a:gd name="T45" fmla="*/ 47 h 55"/>
                <a:gd name="T46" fmla="*/ 22 w 22"/>
                <a:gd name="T47" fmla="*/ 46 h 55"/>
                <a:gd name="T48" fmla="*/ 21 w 22"/>
                <a:gd name="T49"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5">
                  <a:moveTo>
                    <a:pt x="21" y="53"/>
                  </a:moveTo>
                  <a:cubicBezTo>
                    <a:pt x="20" y="53"/>
                    <a:pt x="19" y="54"/>
                    <a:pt x="18" y="54"/>
                  </a:cubicBezTo>
                  <a:cubicBezTo>
                    <a:pt x="17" y="54"/>
                    <a:pt x="15" y="55"/>
                    <a:pt x="14" y="55"/>
                  </a:cubicBezTo>
                  <a:cubicBezTo>
                    <a:pt x="12" y="55"/>
                    <a:pt x="11" y="54"/>
                    <a:pt x="10" y="54"/>
                  </a:cubicBezTo>
                  <a:cubicBezTo>
                    <a:pt x="9" y="54"/>
                    <a:pt x="8" y="53"/>
                    <a:pt x="8" y="52"/>
                  </a:cubicBezTo>
                  <a:cubicBezTo>
                    <a:pt x="7" y="51"/>
                    <a:pt x="6" y="50"/>
                    <a:pt x="6" y="49"/>
                  </a:cubicBezTo>
                  <a:cubicBezTo>
                    <a:pt x="5" y="48"/>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2" y="0"/>
                    <a:pt x="12" y="0"/>
                    <a:pt x="12" y="0"/>
                  </a:cubicBezTo>
                  <a:cubicBezTo>
                    <a:pt x="12" y="15"/>
                    <a:pt x="12" y="15"/>
                    <a:pt x="12" y="15"/>
                  </a:cubicBezTo>
                  <a:cubicBezTo>
                    <a:pt x="22" y="15"/>
                    <a:pt x="22" y="15"/>
                    <a:pt x="22" y="15"/>
                  </a:cubicBezTo>
                  <a:cubicBezTo>
                    <a:pt x="22" y="22"/>
                    <a:pt x="22" y="22"/>
                    <a:pt x="22" y="22"/>
                  </a:cubicBezTo>
                  <a:cubicBezTo>
                    <a:pt x="12" y="22"/>
                    <a:pt x="12" y="22"/>
                    <a:pt x="12" y="22"/>
                  </a:cubicBezTo>
                  <a:cubicBezTo>
                    <a:pt x="12" y="43"/>
                    <a:pt x="12" y="43"/>
                    <a:pt x="12" y="43"/>
                  </a:cubicBezTo>
                  <a:cubicBezTo>
                    <a:pt x="12" y="44"/>
                    <a:pt x="12" y="45"/>
                    <a:pt x="13" y="45"/>
                  </a:cubicBezTo>
                  <a:cubicBezTo>
                    <a:pt x="13" y="46"/>
                    <a:pt x="13" y="46"/>
                    <a:pt x="13" y="47"/>
                  </a:cubicBezTo>
                  <a:cubicBezTo>
                    <a:pt x="14" y="47"/>
                    <a:pt x="14" y="47"/>
                    <a:pt x="15" y="47"/>
                  </a:cubicBezTo>
                  <a:cubicBezTo>
                    <a:pt x="15" y="48"/>
                    <a:pt x="16" y="48"/>
                    <a:pt x="16" y="48"/>
                  </a:cubicBezTo>
                  <a:cubicBezTo>
                    <a:pt x="17" y="48"/>
                    <a:pt x="18" y="48"/>
                    <a:pt x="19" y="47"/>
                  </a:cubicBezTo>
                  <a:cubicBezTo>
                    <a:pt x="20" y="47"/>
                    <a:pt x="21" y="47"/>
                    <a:pt x="22" y="46"/>
                  </a:cubicBezTo>
                  <a:lnTo>
                    <a:pt x="21"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02" name="Freeform 39">
              <a:extLst>
                <a:ext uri="{FF2B5EF4-FFF2-40B4-BE49-F238E27FC236}">
                  <a16:creationId xmlns:a16="http://schemas.microsoft.com/office/drawing/2014/main" id="{EA37D3DF-3401-44BD-97F4-F423BFC87A10}"/>
                </a:ext>
              </a:extLst>
            </p:cNvPr>
            <p:cNvSpPr>
              <a:spLocks/>
            </p:cNvSpPr>
            <p:nvPr userDrawn="1"/>
          </p:nvSpPr>
          <p:spPr bwMode="auto">
            <a:xfrm>
              <a:off x="3530436" y="6174213"/>
              <a:ext cx="80211" cy="137753"/>
            </a:xfrm>
            <a:custGeom>
              <a:avLst/>
              <a:gdLst>
                <a:gd name="T0" fmla="*/ 23 w 31"/>
                <a:gd name="T1" fmla="*/ 54 h 54"/>
                <a:gd name="T2" fmla="*/ 23 w 31"/>
                <a:gd name="T3" fmla="*/ 32 h 54"/>
                <a:gd name="T4" fmla="*/ 21 w 31"/>
                <a:gd name="T5" fmla="*/ 24 h 54"/>
                <a:gd name="T6" fmla="*/ 15 w 31"/>
                <a:gd name="T7" fmla="*/ 22 h 54"/>
                <a:gd name="T8" fmla="*/ 12 w 31"/>
                <a:gd name="T9" fmla="*/ 22 h 54"/>
                <a:gd name="T10" fmla="*/ 9 w 31"/>
                <a:gd name="T11" fmla="*/ 24 h 54"/>
                <a:gd name="T12" fmla="*/ 8 w 31"/>
                <a:gd name="T13" fmla="*/ 27 h 54"/>
                <a:gd name="T14" fmla="*/ 7 w 31"/>
                <a:gd name="T15" fmla="*/ 31 h 54"/>
                <a:gd name="T16" fmla="*/ 7 w 31"/>
                <a:gd name="T17" fmla="*/ 54 h 54"/>
                <a:gd name="T18" fmla="*/ 0 w 31"/>
                <a:gd name="T19" fmla="*/ 54 h 54"/>
                <a:gd name="T20" fmla="*/ 0 w 31"/>
                <a:gd name="T21" fmla="*/ 4 h 54"/>
                <a:gd name="T22" fmla="*/ 7 w 31"/>
                <a:gd name="T23" fmla="*/ 0 h 54"/>
                <a:gd name="T24" fmla="*/ 7 w 31"/>
                <a:gd name="T25" fmla="*/ 19 h 54"/>
                <a:gd name="T26" fmla="*/ 9 w 31"/>
                <a:gd name="T27" fmla="*/ 17 h 54"/>
                <a:gd name="T28" fmla="*/ 11 w 31"/>
                <a:gd name="T29" fmla="*/ 16 h 54"/>
                <a:gd name="T30" fmla="*/ 14 w 31"/>
                <a:gd name="T31" fmla="*/ 15 h 54"/>
                <a:gd name="T32" fmla="*/ 17 w 31"/>
                <a:gd name="T33" fmla="*/ 15 h 54"/>
                <a:gd name="T34" fmla="*/ 23 w 31"/>
                <a:gd name="T35" fmla="*/ 16 h 54"/>
                <a:gd name="T36" fmla="*/ 27 w 31"/>
                <a:gd name="T37" fmla="*/ 19 h 54"/>
                <a:gd name="T38" fmla="*/ 30 w 31"/>
                <a:gd name="T39" fmla="*/ 24 h 54"/>
                <a:gd name="T40" fmla="*/ 31 w 31"/>
                <a:gd name="T41" fmla="*/ 32 h 54"/>
                <a:gd name="T42" fmla="*/ 31 w 31"/>
                <a:gd name="T43" fmla="*/ 54 h 54"/>
                <a:gd name="T44" fmla="*/ 23 w 31"/>
                <a:gd name="T45"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4">
                  <a:moveTo>
                    <a:pt x="23" y="54"/>
                  </a:moveTo>
                  <a:cubicBezTo>
                    <a:pt x="23" y="32"/>
                    <a:pt x="23" y="32"/>
                    <a:pt x="23" y="32"/>
                  </a:cubicBezTo>
                  <a:cubicBezTo>
                    <a:pt x="23" y="28"/>
                    <a:pt x="22" y="26"/>
                    <a:pt x="21" y="24"/>
                  </a:cubicBezTo>
                  <a:cubicBezTo>
                    <a:pt x="20" y="22"/>
                    <a:pt x="18" y="22"/>
                    <a:pt x="15" y="22"/>
                  </a:cubicBezTo>
                  <a:cubicBezTo>
                    <a:pt x="14" y="22"/>
                    <a:pt x="13" y="22"/>
                    <a:pt x="12" y="22"/>
                  </a:cubicBezTo>
                  <a:cubicBezTo>
                    <a:pt x="11" y="22"/>
                    <a:pt x="10" y="23"/>
                    <a:pt x="9" y="24"/>
                  </a:cubicBezTo>
                  <a:cubicBezTo>
                    <a:pt x="9" y="25"/>
                    <a:pt x="8" y="26"/>
                    <a:pt x="8" y="27"/>
                  </a:cubicBezTo>
                  <a:cubicBezTo>
                    <a:pt x="7" y="28"/>
                    <a:pt x="7" y="30"/>
                    <a:pt x="7" y="31"/>
                  </a:cubicBezTo>
                  <a:cubicBezTo>
                    <a:pt x="7" y="54"/>
                    <a:pt x="7" y="54"/>
                    <a:pt x="7" y="54"/>
                  </a:cubicBezTo>
                  <a:cubicBezTo>
                    <a:pt x="0" y="54"/>
                    <a:pt x="0" y="54"/>
                    <a:pt x="0" y="54"/>
                  </a:cubicBezTo>
                  <a:cubicBezTo>
                    <a:pt x="0" y="4"/>
                    <a:pt x="0" y="4"/>
                    <a:pt x="0" y="4"/>
                  </a:cubicBezTo>
                  <a:cubicBezTo>
                    <a:pt x="7" y="0"/>
                    <a:pt x="7" y="0"/>
                    <a:pt x="7" y="0"/>
                  </a:cubicBezTo>
                  <a:cubicBezTo>
                    <a:pt x="7" y="19"/>
                    <a:pt x="7" y="19"/>
                    <a:pt x="7" y="19"/>
                  </a:cubicBezTo>
                  <a:cubicBezTo>
                    <a:pt x="8" y="18"/>
                    <a:pt x="8" y="18"/>
                    <a:pt x="9" y="17"/>
                  </a:cubicBezTo>
                  <a:cubicBezTo>
                    <a:pt x="10" y="17"/>
                    <a:pt x="10" y="16"/>
                    <a:pt x="11" y="16"/>
                  </a:cubicBezTo>
                  <a:cubicBezTo>
                    <a:pt x="12" y="15"/>
                    <a:pt x="13" y="15"/>
                    <a:pt x="14" y="15"/>
                  </a:cubicBezTo>
                  <a:cubicBezTo>
                    <a:pt x="15" y="15"/>
                    <a:pt x="16" y="15"/>
                    <a:pt x="17" y="15"/>
                  </a:cubicBezTo>
                  <a:cubicBezTo>
                    <a:pt x="19" y="15"/>
                    <a:pt x="21" y="15"/>
                    <a:pt x="23" y="16"/>
                  </a:cubicBezTo>
                  <a:cubicBezTo>
                    <a:pt x="25" y="16"/>
                    <a:pt x="26" y="17"/>
                    <a:pt x="27" y="19"/>
                  </a:cubicBezTo>
                  <a:cubicBezTo>
                    <a:pt x="28" y="20"/>
                    <a:pt x="29" y="22"/>
                    <a:pt x="30" y="24"/>
                  </a:cubicBezTo>
                  <a:cubicBezTo>
                    <a:pt x="30" y="27"/>
                    <a:pt x="31" y="29"/>
                    <a:pt x="31" y="32"/>
                  </a:cubicBezTo>
                  <a:cubicBezTo>
                    <a:pt x="31" y="54"/>
                    <a:pt x="31" y="54"/>
                    <a:pt x="31" y="54"/>
                  </a:cubicBezTo>
                  <a:lnTo>
                    <a:pt x="23" y="5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03" name="Freeform 40">
              <a:extLst>
                <a:ext uri="{FF2B5EF4-FFF2-40B4-BE49-F238E27FC236}">
                  <a16:creationId xmlns:a16="http://schemas.microsoft.com/office/drawing/2014/main" id="{7DFA4B46-95EA-4D4D-800F-4D2DB7BB66E0}"/>
                </a:ext>
              </a:extLst>
            </p:cNvPr>
            <p:cNvSpPr>
              <a:spLocks noEditPoints="1"/>
            </p:cNvSpPr>
            <p:nvPr userDrawn="1"/>
          </p:nvSpPr>
          <p:spPr bwMode="auto">
            <a:xfrm>
              <a:off x="362808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19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19"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04" name="Freeform 41">
              <a:extLst>
                <a:ext uri="{FF2B5EF4-FFF2-40B4-BE49-F238E27FC236}">
                  <a16:creationId xmlns:a16="http://schemas.microsoft.com/office/drawing/2014/main" id="{EF5012BA-3255-4BEF-8F4F-9117A6BEF324}"/>
                </a:ext>
              </a:extLst>
            </p:cNvPr>
            <p:cNvSpPr>
              <a:spLocks noEditPoints="1"/>
            </p:cNvSpPr>
            <p:nvPr userDrawn="1"/>
          </p:nvSpPr>
          <p:spPr bwMode="auto">
            <a:xfrm>
              <a:off x="3772813" y="6212575"/>
              <a:ext cx="81955" cy="101135"/>
            </a:xfrm>
            <a:custGeom>
              <a:avLst/>
              <a:gdLst>
                <a:gd name="T0" fmla="*/ 24 w 32"/>
                <a:gd name="T1" fmla="*/ 39 h 40"/>
                <a:gd name="T2" fmla="*/ 24 w 32"/>
                <a:gd name="T3" fmla="*/ 35 h 40"/>
                <a:gd name="T4" fmla="*/ 22 w 32"/>
                <a:gd name="T5" fmla="*/ 37 h 40"/>
                <a:gd name="T6" fmla="*/ 20 w 32"/>
                <a:gd name="T7" fmla="*/ 38 h 40"/>
                <a:gd name="T8" fmla="*/ 17 w 32"/>
                <a:gd name="T9" fmla="*/ 39 h 40"/>
                <a:gd name="T10" fmla="*/ 14 w 32"/>
                <a:gd name="T11" fmla="*/ 40 h 40"/>
                <a:gd name="T12" fmla="*/ 9 w 32"/>
                <a:gd name="T13" fmla="*/ 39 h 40"/>
                <a:gd name="T14" fmla="*/ 5 w 32"/>
                <a:gd name="T15" fmla="*/ 37 h 40"/>
                <a:gd name="T16" fmla="*/ 2 w 32"/>
                <a:gd name="T17" fmla="*/ 33 h 40"/>
                <a:gd name="T18" fmla="*/ 0 w 32"/>
                <a:gd name="T19" fmla="*/ 27 h 40"/>
                <a:gd name="T20" fmla="*/ 2 w 32"/>
                <a:gd name="T21" fmla="*/ 21 h 40"/>
                <a:gd name="T22" fmla="*/ 5 w 32"/>
                <a:gd name="T23" fmla="*/ 17 h 40"/>
                <a:gd name="T24" fmla="*/ 10 w 32"/>
                <a:gd name="T25" fmla="*/ 15 h 40"/>
                <a:gd name="T26" fmla="*/ 16 w 32"/>
                <a:gd name="T27" fmla="*/ 14 h 40"/>
                <a:gd name="T28" fmla="*/ 21 w 32"/>
                <a:gd name="T29" fmla="*/ 15 h 40"/>
                <a:gd name="T30" fmla="*/ 24 w 32"/>
                <a:gd name="T31" fmla="*/ 16 h 40"/>
                <a:gd name="T32" fmla="*/ 24 w 32"/>
                <a:gd name="T33" fmla="*/ 13 h 40"/>
                <a:gd name="T34" fmla="*/ 22 w 32"/>
                <a:gd name="T35" fmla="*/ 8 h 40"/>
                <a:gd name="T36" fmla="*/ 17 w 32"/>
                <a:gd name="T37" fmla="*/ 6 h 40"/>
                <a:gd name="T38" fmla="*/ 12 w 32"/>
                <a:gd name="T39" fmla="*/ 7 h 40"/>
                <a:gd name="T40" fmla="*/ 7 w 32"/>
                <a:gd name="T41" fmla="*/ 9 h 40"/>
                <a:gd name="T42" fmla="*/ 4 w 32"/>
                <a:gd name="T43" fmla="*/ 3 h 40"/>
                <a:gd name="T44" fmla="*/ 10 w 32"/>
                <a:gd name="T45" fmla="*/ 0 h 40"/>
                <a:gd name="T46" fmla="*/ 17 w 32"/>
                <a:gd name="T47" fmla="*/ 0 h 40"/>
                <a:gd name="T48" fmla="*/ 23 w 32"/>
                <a:gd name="T49" fmla="*/ 0 h 40"/>
                <a:gd name="T50" fmla="*/ 28 w 32"/>
                <a:gd name="T51" fmla="*/ 3 h 40"/>
                <a:gd name="T52" fmla="*/ 31 w 32"/>
                <a:gd name="T53" fmla="*/ 7 h 40"/>
                <a:gd name="T54" fmla="*/ 32 w 32"/>
                <a:gd name="T55" fmla="*/ 12 h 40"/>
                <a:gd name="T56" fmla="*/ 32 w 32"/>
                <a:gd name="T57" fmla="*/ 39 h 40"/>
                <a:gd name="T58" fmla="*/ 24 w 32"/>
                <a:gd name="T59" fmla="*/ 39 h 40"/>
                <a:gd name="T60" fmla="*/ 24 w 32"/>
                <a:gd name="T61" fmla="*/ 22 h 40"/>
                <a:gd name="T62" fmla="*/ 22 w 32"/>
                <a:gd name="T63" fmla="*/ 22 h 40"/>
                <a:gd name="T64" fmla="*/ 21 w 32"/>
                <a:gd name="T65" fmla="*/ 21 h 40"/>
                <a:gd name="T66" fmla="*/ 18 w 32"/>
                <a:gd name="T67" fmla="*/ 21 h 40"/>
                <a:gd name="T68" fmla="*/ 16 w 32"/>
                <a:gd name="T69" fmla="*/ 21 h 40"/>
                <a:gd name="T70" fmla="*/ 10 w 32"/>
                <a:gd name="T71" fmla="*/ 22 h 40"/>
                <a:gd name="T72" fmla="*/ 8 w 32"/>
                <a:gd name="T73" fmla="*/ 26 h 40"/>
                <a:gd name="T74" fmla="*/ 8 w 32"/>
                <a:gd name="T75" fmla="*/ 29 h 40"/>
                <a:gd name="T76" fmla="*/ 10 w 32"/>
                <a:gd name="T77" fmla="*/ 31 h 40"/>
                <a:gd name="T78" fmla="*/ 12 w 32"/>
                <a:gd name="T79" fmla="*/ 32 h 40"/>
                <a:gd name="T80" fmla="*/ 15 w 32"/>
                <a:gd name="T81" fmla="*/ 33 h 40"/>
                <a:gd name="T82" fmla="*/ 18 w 32"/>
                <a:gd name="T83" fmla="*/ 32 h 40"/>
                <a:gd name="T84" fmla="*/ 21 w 32"/>
                <a:gd name="T85" fmla="*/ 31 h 40"/>
                <a:gd name="T86" fmla="*/ 23 w 32"/>
                <a:gd name="T87" fmla="*/ 30 h 40"/>
                <a:gd name="T88" fmla="*/ 24 w 32"/>
                <a:gd name="T89" fmla="*/ 28 h 40"/>
                <a:gd name="T90" fmla="*/ 24 w 32"/>
                <a:gd name="T9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 h="40">
                  <a:moveTo>
                    <a:pt x="24" y="39"/>
                  </a:moveTo>
                  <a:cubicBezTo>
                    <a:pt x="24" y="35"/>
                    <a:pt x="24" y="35"/>
                    <a:pt x="24" y="35"/>
                  </a:cubicBezTo>
                  <a:cubicBezTo>
                    <a:pt x="23" y="36"/>
                    <a:pt x="23" y="37"/>
                    <a:pt x="22" y="37"/>
                  </a:cubicBezTo>
                  <a:cubicBezTo>
                    <a:pt x="21" y="37"/>
                    <a:pt x="21" y="38"/>
                    <a:pt x="20" y="38"/>
                  </a:cubicBezTo>
                  <a:cubicBezTo>
                    <a:pt x="19" y="39"/>
                    <a:pt x="18" y="39"/>
                    <a:pt x="17" y="39"/>
                  </a:cubicBezTo>
                  <a:cubicBezTo>
                    <a:pt x="16" y="39"/>
                    <a:pt x="15" y="40"/>
                    <a:pt x="14" y="40"/>
                  </a:cubicBezTo>
                  <a:cubicBezTo>
                    <a:pt x="12" y="40"/>
                    <a:pt x="11" y="39"/>
                    <a:pt x="9" y="39"/>
                  </a:cubicBezTo>
                  <a:cubicBezTo>
                    <a:pt x="7" y="38"/>
                    <a:pt x="6" y="38"/>
                    <a:pt x="5" y="37"/>
                  </a:cubicBezTo>
                  <a:cubicBezTo>
                    <a:pt x="3" y="36"/>
                    <a:pt x="2" y="34"/>
                    <a:pt x="2" y="33"/>
                  </a:cubicBezTo>
                  <a:cubicBezTo>
                    <a:pt x="1" y="31"/>
                    <a:pt x="0" y="29"/>
                    <a:pt x="0" y="27"/>
                  </a:cubicBezTo>
                  <a:cubicBezTo>
                    <a:pt x="0" y="24"/>
                    <a:pt x="1" y="23"/>
                    <a:pt x="2" y="21"/>
                  </a:cubicBezTo>
                  <a:cubicBezTo>
                    <a:pt x="2" y="20"/>
                    <a:pt x="3" y="18"/>
                    <a:pt x="5" y="17"/>
                  </a:cubicBezTo>
                  <a:cubicBezTo>
                    <a:pt x="6" y="16"/>
                    <a:pt x="8" y="15"/>
                    <a:pt x="10" y="15"/>
                  </a:cubicBezTo>
                  <a:cubicBezTo>
                    <a:pt x="12" y="14"/>
                    <a:pt x="14" y="14"/>
                    <a:pt x="16" y="14"/>
                  </a:cubicBezTo>
                  <a:cubicBezTo>
                    <a:pt x="18" y="14"/>
                    <a:pt x="19" y="14"/>
                    <a:pt x="21" y="15"/>
                  </a:cubicBezTo>
                  <a:cubicBezTo>
                    <a:pt x="22" y="15"/>
                    <a:pt x="23" y="15"/>
                    <a:pt x="24" y="16"/>
                  </a:cubicBezTo>
                  <a:cubicBezTo>
                    <a:pt x="24" y="13"/>
                    <a:pt x="24" y="13"/>
                    <a:pt x="24" y="13"/>
                  </a:cubicBezTo>
                  <a:cubicBezTo>
                    <a:pt x="24" y="11"/>
                    <a:pt x="24" y="9"/>
                    <a:pt x="22" y="8"/>
                  </a:cubicBezTo>
                  <a:cubicBezTo>
                    <a:pt x="21" y="7"/>
                    <a:pt x="19" y="6"/>
                    <a:pt x="17" y="6"/>
                  </a:cubicBezTo>
                  <a:cubicBezTo>
                    <a:pt x="15" y="6"/>
                    <a:pt x="13" y="6"/>
                    <a:pt x="12" y="7"/>
                  </a:cubicBezTo>
                  <a:cubicBezTo>
                    <a:pt x="10" y="7"/>
                    <a:pt x="9" y="8"/>
                    <a:pt x="7" y="9"/>
                  </a:cubicBezTo>
                  <a:cubicBezTo>
                    <a:pt x="4" y="3"/>
                    <a:pt x="4" y="3"/>
                    <a:pt x="4" y="3"/>
                  </a:cubicBezTo>
                  <a:cubicBezTo>
                    <a:pt x="6" y="2"/>
                    <a:pt x="8" y="1"/>
                    <a:pt x="10" y="0"/>
                  </a:cubicBezTo>
                  <a:cubicBezTo>
                    <a:pt x="12" y="0"/>
                    <a:pt x="15" y="0"/>
                    <a:pt x="17" y="0"/>
                  </a:cubicBezTo>
                  <a:cubicBezTo>
                    <a:pt x="19" y="0"/>
                    <a:pt x="21" y="0"/>
                    <a:pt x="23" y="0"/>
                  </a:cubicBezTo>
                  <a:cubicBezTo>
                    <a:pt x="25" y="1"/>
                    <a:pt x="26" y="2"/>
                    <a:pt x="28" y="3"/>
                  </a:cubicBezTo>
                  <a:cubicBezTo>
                    <a:pt x="29" y="4"/>
                    <a:pt x="30" y="5"/>
                    <a:pt x="31" y="7"/>
                  </a:cubicBezTo>
                  <a:cubicBezTo>
                    <a:pt x="31" y="8"/>
                    <a:pt x="32" y="10"/>
                    <a:pt x="32" y="12"/>
                  </a:cubicBezTo>
                  <a:cubicBezTo>
                    <a:pt x="32" y="39"/>
                    <a:pt x="32" y="39"/>
                    <a:pt x="32" y="39"/>
                  </a:cubicBezTo>
                  <a:lnTo>
                    <a:pt x="24" y="39"/>
                  </a:lnTo>
                  <a:close/>
                  <a:moveTo>
                    <a:pt x="24" y="22"/>
                  </a:moveTo>
                  <a:cubicBezTo>
                    <a:pt x="24" y="22"/>
                    <a:pt x="23" y="22"/>
                    <a:pt x="22" y="22"/>
                  </a:cubicBezTo>
                  <a:cubicBezTo>
                    <a:pt x="22" y="21"/>
                    <a:pt x="21" y="21"/>
                    <a:pt x="21" y="21"/>
                  </a:cubicBezTo>
                  <a:cubicBezTo>
                    <a:pt x="20" y="21"/>
                    <a:pt x="19" y="21"/>
                    <a:pt x="18" y="21"/>
                  </a:cubicBezTo>
                  <a:cubicBezTo>
                    <a:pt x="17" y="21"/>
                    <a:pt x="17" y="21"/>
                    <a:pt x="16" y="21"/>
                  </a:cubicBezTo>
                  <a:cubicBezTo>
                    <a:pt x="13" y="21"/>
                    <a:pt x="11" y="21"/>
                    <a:pt x="10" y="22"/>
                  </a:cubicBezTo>
                  <a:cubicBezTo>
                    <a:pt x="8" y="23"/>
                    <a:pt x="8" y="25"/>
                    <a:pt x="8" y="26"/>
                  </a:cubicBezTo>
                  <a:cubicBezTo>
                    <a:pt x="8" y="28"/>
                    <a:pt x="8" y="29"/>
                    <a:pt x="8" y="29"/>
                  </a:cubicBezTo>
                  <a:cubicBezTo>
                    <a:pt x="9" y="30"/>
                    <a:pt x="9" y="31"/>
                    <a:pt x="10" y="31"/>
                  </a:cubicBezTo>
                  <a:cubicBezTo>
                    <a:pt x="10" y="32"/>
                    <a:pt x="11" y="32"/>
                    <a:pt x="12" y="32"/>
                  </a:cubicBezTo>
                  <a:cubicBezTo>
                    <a:pt x="13" y="33"/>
                    <a:pt x="14" y="33"/>
                    <a:pt x="15" y="33"/>
                  </a:cubicBezTo>
                  <a:cubicBezTo>
                    <a:pt x="16" y="33"/>
                    <a:pt x="17" y="33"/>
                    <a:pt x="18" y="32"/>
                  </a:cubicBezTo>
                  <a:cubicBezTo>
                    <a:pt x="19" y="32"/>
                    <a:pt x="20" y="32"/>
                    <a:pt x="21" y="31"/>
                  </a:cubicBezTo>
                  <a:cubicBezTo>
                    <a:pt x="21" y="31"/>
                    <a:pt x="22" y="30"/>
                    <a:pt x="23" y="30"/>
                  </a:cubicBezTo>
                  <a:cubicBezTo>
                    <a:pt x="23" y="29"/>
                    <a:pt x="24" y="28"/>
                    <a:pt x="24" y="28"/>
                  </a:cubicBezTo>
                  <a:lnTo>
                    <a:pt x="24" y="2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05" name="Freeform 42">
              <a:extLst>
                <a:ext uri="{FF2B5EF4-FFF2-40B4-BE49-F238E27FC236}">
                  <a16:creationId xmlns:a16="http://schemas.microsoft.com/office/drawing/2014/main" id="{223989A0-E246-4806-AF7E-9D6C2B1DD489}"/>
                </a:ext>
              </a:extLst>
            </p:cNvPr>
            <p:cNvSpPr>
              <a:spLocks/>
            </p:cNvSpPr>
            <p:nvPr userDrawn="1"/>
          </p:nvSpPr>
          <p:spPr bwMode="auto">
            <a:xfrm>
              <a:off x="3877436" y="6212575"/>
              <a:ext cx="78468" cy="99391"/>
            </a:xfrm>
            <a:custGeom>
              <a:avLst/>
              <a:gdLst>
                <a:gd name="T0" fmla="*/ 23 w 31"/>
                <a:gd name="T1" fmla="*/ 39 h 39"/>
                <a:gd name="T2" fmla="*/ 23 w 31"/>
                <a:gd name="T3" fmla="*/ 17 h 39"/>
                <a:gd name="T4" fmla="*/ 22 w 31"/>
                <a:gd name="T5" fmla="*/ 9 h 39"/>
                <a:gd name="T6" fmla="*/ 15 w 31"/>
                <a:gd name="T7" fmla="*/ 7 h 39"/>
                <a:gd name="T8" fmla="*/ 12 w 31"/>
                <a:gd name="T9" fmla="*/ 7 h 39"/>
                <a:gd name="T10" fmla="*/ 10 w 31"/>
                <a:gd name="T11" fmla="*/ 9 h 39"/>
                <a:gd name="T12" fmla="*/ 8 w 31"/>
                <a:gd name="T13" fmla="*/ 12 h 39"/>
                <a:gd name="T14" fmla="*/ 8 w 31"/>
                <a:gd name="T15" fmla="*/ 16 h 39"/>
                <a:gd name="T16" fmla="*/ 8 w 31"/>
                <a:gd name="T17" fmla="*/ 39 h 39"/>
                <a:gd name="T18" fmla="*/ 0 w 31"/>
                <a:gd name="T19" fmla="*/ 39 h 39"/>
                <a:gd name="T20" fmla="*/ 0 w 31"/>
                <a:gd name="T21" fmla="*/ 0 h 39"/>
                <a:gd name="T22" fmla="*/ 8 w 31"/>
                <a:gd name="T23" fmla="*/ 0 h 39"/>
                <a:gd name="T24" fmla="*/ 8 w 31"/>
                <a:gd name="T25" fmla="*/ 4 h 39"/>
                <a:gd name="T26" fmla="*/ 9 w 31"/>
                <a:gd name="T27" fmla="*/ 2 h 39"/>
                <a:gd name="T28" fmla="*/ 12 w 31"/>
                <a:gd name="T29" fmla="*/ 1 h 39"/>
                <a:gd name="T30" fmla="*/ 14 w 31"/>
                <a:gd name="T31" fmla="*/ 0 h 39"/>
                <a:gd name="T32" fmla="*/ 17 w 31"/>
                <a:gd name="T33" fmla="*/ 0 h 39"/>
                <a:gd name="T34" fmla="*/ 23 w 31"/>
                <a:gd name="T35" fmla="*/ 1 h 39"/>
                <a:gd name="T36" fmla="*/ 28 w 31"/>
                <a:gd name="T37" fmla="*/ 4 h 39"/>
                <a:gd name="T38" fmla="*/ 30 w 31"/>
                <a:gd name="T39" fmla="*/ 9 h 39"/>
                <a:gd name="T40" fmla="*/ 31 w 31"/>
                <a:gd name="T41" fmla="*/ 17 h 39"/>
                <a:gd name="T42" fmla="*/ 31 w 31"/>
                <a:gd name="T43" fmla="*/ 39 h 39"/>
                <a:gd name="T44" fmla="*/ 23 w 31"/>
                <a:gd name="T4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39">
                  <a:moveTo>
                    <a:pt x="23" y="39"/>
                  </a:moveTo>
                  <a:cubicBezTo>
                    <a:pt x="23" y="17"/>
                    <a:pt x="23" y="17"/>
                    <a:pt x="23" y="17"/>
                  </a:cubicBezTo>
                  <a:cubicBezTo>
                    <a:pt x="23" y="14"/>
                    <a:pt x="23" y="11"/>
                    <a:pt x="22" y="9"/>
                  </a:cubicBezTo>
                  <a:cubicBezTo>
                    <a:pt x="20" y="7"/>
                    <a:pt x="18" y="7"/>
                    <a:pt x="15" y="7"/>
                  </a:cubicBezTo>
                  <a:cubicBezTo>
                    <a:pt x="14" y="7"/>
                    <a:pt x="13" y="7"/>
                    <a:pt x="12" y="7"/>
                  </a:cubicBezTo>
                  <a:cubicBezTo>
                    <a:pt x="11" y="8"/>
                    <a:pt x="10" y="8"/>
                    <a:pt x="10" y="9"/>
                  </a:cubicBezTo>
                  <a:cubicBezTo>
                    <a:pt x="9" y="10"/>
                    <a:pt x="8" y="11"/>
                    <a:pt x="8" y="12"/>
                  </a:cubicBezTo>
                  <a:cubicBezTo>
                    <a:pt x="8" y="14"/>
                    <a:pt x="8" y="15"/>
                    <a:pt x="8" y="16"/>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1" y="1"/>
                    <a:pt x="12" y="1"/>
                  </a:cubicBezTo>
                  <a:cubicBezTo>
                    <a:pt x="12" y="0"/>
                    <a:pt x="13" y="0"/>
                    <a:pt x="14" y="0"/>
                  </a:cubicBezTo>
                  <a:cubicBezTo>
                    <a:pt x="15" y="0"/>
                    <a:pt x="16" y="0"/>
                    <a:pt x="17" y="0"/>
                  </a:cubicBezTo>
                  <a:cubicBezTo>
                    <a:pt x="20" y="0"/>
                    <a:pt x="22" y="0"/>
                    <a:pt x="23" y="1"/>
                  </a:cubicBezTo>
                  <a:cubicBezTo>
                    <a:pt x="25" y="1"/>
                    <a:pt x="26" y="2"/>
                    <a:pt x="28" y="4"/>
                  </a:cubicBezTo>
                  <a:cubicBezTo>
                    <a:pt x="29" y="5"/>
                    <a:pt x="29" y="7"/>
                    <a:pt x="30" y="9"/>
                  </a:cubicBezTo>
                  <a:cubicBezTo>
                    <a:pt x="31" y="11"/>
                    <a:pt x="31" y="14"/>
                    <a:pt x="31" y="17"/>
                  </a:cubicBezTo>
                  <a:cubicBezTo>
                    <a:pt x="31" y="39"/>
                    <a:pt x="31" y="39"/>
                    <a:pt x="31" y="39"/>
                  </a:cubicBezTo>
                  <a:lnTo>
                    <a:pt x="23" y="3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06" name="Freeform 43">
              <a:extLst>
                <a:ext uri="{FF2B5EF4-FFF2-40B4-BE49-F238E27FC236}">
                  <a16:creationId xmlns:a16="http://schemas.microsoft.com/office/drawing/2014/main" id="{5FED967A-F1ED-4489-A689-A9A49A278085}"/>
                </a:ext>
              </a:extLst>
            </p:cNvPr>
            <p:cNvSpPr>
              <a:spLocks/>
            </p:cNvSpPr>
            <p:nvPr userDrawn="1"/>
          </p:nvSpPr>
          <p:spPr bwMode="auto">
            <a:xfrm>
              <a:off x="3975084" y="6212575"/>
              <a:ext cx="73236" cy="101135"/>
            </a:xfrm>
            <a:custGeom>
              <a:avLst/>
              <a:gdLst>
                <a:gd name="T0" fmla="*/ 28 w 29"/>
                <a:gd name="T1" fmla="*/ 4 h 40"/>
                <a:gd name="T2" fmla="*/ 24 w 29"/>
                <a:gd name="T3" fmla="*/ 10 h 40"/>
                <a:gd name="T4" fmla="*/ 20 w 29"/>
                <a:gd name="T5" fmla="*/ 7 h 40"/>
                <a:gd name="T6" fmla="*/ 14 w 29"/>
                <a:gd name="T7" fmla="*/ 6 h 40"/>
                <a:gd name="T8" fmla="*/ 10 w 29"/>
                <a:gd name="T9" fmla="*/ 7 h 40"/>
                <a:gd name="T10" fmla="*/ 9 w 29"/>
                <a:gd name="T11" fmla="*/ 10 h 40"/>
                <a:gd name="T12" fmla="*/ 9 w 29"/>
                <a:gd name="T13" fmla="*/ 11 h 40"/>
                <a:gd name="T14" fmla="*/ 10 w 29"/>
                <a:gd name="T15" fmla="*/ 12 h 40"/>
                <a:gd name="T16" fmla="*/ 13 w 29"/>
                <a:gd name="T17" fmla="*/ 14 h 40"/>
                <a:gd name="T18" fmla="*/ 16 w 29"/>
                <a:gd name="T19" fmla="*/ 15 h 40"/>
                <a:gd name="T20" fmla="*/ 22 w 29"/>
                <a:gd name="T21" fmla="*/ 18 h 40"/>
                <a:gd name="T22" fmla="*/ 26 w 29"/>
                <a:gd name="T23" fmla="*/ 20 h 40"/>
                <a:gd name="T24" fmla="*/ 28 w 29"/>
                <a:gd name="T25" fmla="*/ 24 h 40"/>
                <a:gd name="T26" fmla="*/ 29 w 29"/>
                <a:gd name="T27" fmla="*/ 28 h 40"/>
                <a:gd name="T28" fmla="*/ 28 w 29"/>
                <a:gd name="T29" fmla="*/ 34 h 40"/>
                <a:gd name="T30" fmla="*/ 25 w 29"/>
                <a:gd name="T31" fmla="*/ 37 h 40"/>
                <a:gd name="T32" fmla="*/ 20 w 29"/>
                <a:gd name="T33" fmla="*/ 39 h 40"/>
                <a:gd name="T34" fmla="*/ 15 w 29"/>
                <a:gd name="T35" fmla="*/ 40 h 40"/>
                <a:gd name="T36" fmla="*/ 7 w 29"/>
                <a:gd name="T37" fmla="*/ 38 h 40"/>
                <a:gd name="T38" fmla="*/ 0 w 29"/>
                <a:gd name="T39" fmla="*/ 35 h 40"/>
                <a:gd name="T40" fmla="*/ 3 w 29"/>
                <a:gd name="T41" fmla="*/ 29 h 40"/>
                <a:gd name="T42" fmla="*/ 9 w 29"/>
                <a:gd name="T43" fmla="*/ 32 h 40"/>
                <a:gd name="T44" fmla="*/ 15 w 29"/>
                <a:gd name="T45" fmla="*/ 33 h 40"/>
                <a:gd name="T46" fmla="*/ 20 w 29"/>
                <a:gd name="T47" fmla="*/ 32 h 40"/>
                <a:gd name="T48" fmla="*/ 22 w 29"/>
                <a:gd name="T49" fmla="*/ 29 h 40"/>
                <a:gd name="T50" fmla="*/ 21 w 29"/>
                <a:gd name="T51" fmla="*/ 27 h 40"/>
                <a:gd name="T52" fmla="*/ 19 w 29"/>
                <a:gd name="T53" fmla="*/ 25 h 40"/>
                <a:gd name="T54" fmla="*/ 16 w 29"/>
                <a:gd name="T55" fmla="*/ 24 h 40"/>
                <a:gd name="T56" fmla="*/ 13 w 29"/>
                <a:gd name="T57" fmla="*/ 22 h 40"/>
                <a:gd name="T58" fmla="*/ 7 w 29"/>
                <a:gd name="T59" fmla="*/ 20 h 40"/>
                <a:gd name="T60" fmla="*/ 4 w 29"/>
                <a:gd name="T61" fmla="*/ 17 h 40"/>
                <a:gd name="T62" fmla="*/ 2 w 29"/>
                <a:gd name="T63" fmla="*/ 14 h 40"/>
                <a:gd name="T64" fmla="*/ 1 w 29"/>
                <a:gd name="T65" fmla="*/ 10 h 40"/>
                <a:gd name="T66" fmla="*/ 2 w 29"/>
                <a:gd name="T67" fmla="*/ 5 h 40"/>
                <a:gd name="T68" fmla="*/ 5 w 29"/>
                <a:gd name="T69" fmla="*/ 2 h 40"/>
                <a:gd name="T70" fmla="*/ 9 w 29"/>
                <a:gd name="T71" fmla="*/ 0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4" y="10"/>
                    <a:pt x="24" y="10"/>
                    <a:pt x="24" y="10"/>
                  </a:cubicBezTo>
                  <a:cubicBezTo>
                    <a:pt x="23" y="8"/>
                    <a:pt x="21" y="8"/>
                    <a:pt x="20" y="7"/>
                  </a:cubicBezTo>
                  <a:cubicBezTo>
                    <a:pt x="18" y="7"/>
                    <a:pt x="16" y="6"/>
                    <a:pt x="14" y="6"/>
                  </a:cubicBezTo>
                  <a:cubicBezTo>
                    <a:pt x="12" y="6"/>
                    <a:pt x="11" y="7"/>
                    <a:pt x="10" y="7"/>
                  </a:cubicBezTo>
                  <a:cubicBezTo>
                    <a:pt x="9" y="8"/>
                    <a:pt x="9" y="9"/>
                    <a:pt x="9" y="10"/>
                  </a:cubicBezTo>
                  <a:cubicBezTo>
                    <a:pt x="9" y="10"/>
                    <a:pt x="9" y="11"/>
                    <a:pt x="9" y="11"/>
                  </a:cubicBezTo>
                  <a:cubicBezTo>
                    <a:pt x="10" y="12"/>
                    <a:pt x="10" y="12"/>
                    <a:pt x="10" y="12"/>
                  </a:cubicBezTo>
                  <a:cubicBezTo>
                    <a:pt x="11" y="13"/>
                    <a:pt x="12" y="13"/>
                    <a:pt x="13" y="14"/>
                  </a:cubicBezTo>
                  <a:cubicBezTo>
                    <a:pt x="14" y="14"/>
                    <a:pt x="15" y="15"/>
                    <a:pt x="16" y="15"/>
                  </a:cubicBezTo>
                  <a:cubicBezTo>
                    <a:pt x="18" y="16"/>
                    <a:pt x="20" y="17"/>
                    <a:pt x="22" y="18"/>
                  </a:cubicBezTo>
                  <a:cubicBezTo>
                    <a:pt x="23" y="19"/>
                    <a:pt x="25" y="19"/>
                    <a:pt x="26" y="20"/>
                  </a:cubicBezTo>
                  <a:cubicBezTo>
                    <a:pt x="27" y="21"/>
                    <a:pt x="28" y="22"/>
                    <a:pt x="28" y="24"/>
                  </a:cubicBezTo>
                  <a:cubicBezTo>
                    <a:pt x="29" y="25"/>
                    <a:pt x="29" y="26"/>
                    <a:pt x="29" y="28"/>
                  </a:cubicBezTo>
                  <a:cubicBezTo>
                    <a:pt x="29" y="30"/>
                    <a:pt x="29" y="32"/>
                    <a:pt x="28" y="34"/>
                  </a:cubicBezTo>
                  <a:cubicBezTo>
                    <a:pt x="27" y="35"/>
                    <a:pt x="26" y="36"/>
                    <a:pt x="25" y="37"/>
                  </a:cubicBezTo>
                  <a:cubicBezTo>
                    <a:pt x="23" y="38"/>
                    <a:pt x="22" y="39"/>
                    <a:pt x="20" y="39"/>
                  </a:cubicBezTo>
                  <a:cubicBezTo>
                    <a:pt x="18" y="39"/>
                    <a:pt x="17" y="40"/>
                    <a:pt x="15" y="40"/>
                  </a:cubicBezTo>
                  <a:cubicBezTo>
                    <a:pt x="12" y="40"/>
                    <a:pt x="10" y="39"/>
                    <a:pt x="7" y="38"/>
                  </a:cubicBezTo>
                  <a:cubicBezTo>
                    <a:pt x="4" y="37"/>
                    <a:pt x="2" y="36"/>
                    <a:pt x="0" y="35"/>
                  </a:cubicBezTo>
                  <a:cubicBezTo>
                    <a:pt x="3" y="29"/>
                    <a:pt x="3" y="29"/>
                    <a:pt x="3" y="29"/>
                  </a:cubicBezTo>
                  <a:cubicBezTo>
                    <a:pt x="5" y="30"/>
                    <a:pt x="7" y="31"/>
                    <a:pt x="9" y="32"/>
                  </a:cubicBezTo>
                  <a:cubicBezTo>
                    <a:pt x="11" y="32"/>
                    <a:pt x="13" y="33"/>
                    <a:pt x="15" y="33"/>
                  </a:cubicBezTo>
                  <a:cubicBezTo>
                    <a:pt x="17" y="33"/>
                    <a:pt x="19" y="32"/>
                    <a:pt x="20" y="32"/>
                  </a:cubicBezTo>
                  <a:cubicBezTo>
                    <a:pt x="21" y="31"/>
                    <a:pt x="22" y="30"/>
                    <a:pt x="22" y="29"/>
                  </a:cubicBezTo>
                  <a:cubicBezTo>
                    <a:pt x="22" y="28"/>
                    <a:pt x="21" y="27"/>
                    <a:pt x="21" y="27"/>
                  </a:cubicBezTo>
                  <a:cubicBezTo>
                    <a:pt x="21" y="26"/>
                    <a:pt x="20" y="25"/>
                    <a:pt x="19" y="25"/>
                  </a:cubicBezTo>
                  <a:cubicBezTo>
                    <a:pt x="18" y="25"/>
                    <a:pt x="18" y="24"/>
                    <a:pt x="16" y="24"/>
                  </a:cubicBezTo>
                  <a:cubicBezTo>
                    <a:pt x="15" y="23"/>
                    <a:pt x="14" y="23"/>
                    <a:pt x="13" y="22"/>
                  </a:cubicBezTo>
                  <a:cubicBezTo>
                    <a:pt x="11" y="21"/>
                    <a:pt x="9" y="20"/>
                    <a:pt x="7" y="20"/>
                  </a:cubicBezTo>
                  <a:cubicBezTo>
                    <a:pt x="6" y="19"/>
                    <a:pt x="5" y="18"/>
                    <a:pt x="4" y="17"/>
                  </a:cubicBezTo>
                  <a:cubicBezTo>
                    <a:pt x="3" y="16"/>
                    <a:pt x="2" y="15"/>
                    <a:pt x="2" y="14"/>
                  </a:cubicBezTo>
                  <a:cubicBezTo>
                    <a:pt x="2" y="13"/>
                    <a:pt x="1" y="12"/>
                    <a:pt x="1" y="10"/>
                  </a:cubicBezTo>
                  <a:cubicBezTo>
                    <a:pt x="1" y="8"/>
                    <a:pt x="2" y="7"/>
                    <a:pt x="2" y="5"/>
                  </a:cubicBezTo>
                  <a:cubicBezTo>
                    <a:pt x="3" y="4"/>
                    <a:pt x="4" y="3"/>
                    <a:pt x="5" y="2"/>
                  </a:cubicBezTo>
                  <a:cubicBezTo>
                    <a:pt x="6" y="1"/>
                    <a:pt x="8" y="1"/>
                    <a:pt x="9" y="0"/>
                  </a:cubicBezTo>
                  <a:cubicBezTo>
                    <a:pt x="11" y="0"/>
                    <a:pt x="13" y="0"/>
                    <a:pt x="15" y="0"/>
                  </a:cubicBezTo>
                  <a:cubicBezTo>
                    <a:pt x="17" y="0"/>
                    <a:pt x="19"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07" name="Freeform 44">
              <a:extLst>
                <a:ext uri="{FF2B5EF4-FFF2-40B4-BE49-F238E27FC236}">
                  <a16:creationId xmlns:a16="http://schemas.microsoft.com/office/drawing/2014/main" id="{DA362954-FE74-40B7-AB98-CC8AC60FFC8D}"/>
                </a:ext>
              </a:extLst>
            </p:cNvPr>
            <p:cNvSpPr>
              <a:spLocks/>
            </p:cNvSpPr>
            <p:nvPr userDrawn="1"/>
          </p:nvSpPr>
          <p:spPr bwMode="auto">
            <a:xfrm>
              <a:off x="4058782" y="6212575"/>
              <a:ext cx="122060" cy="99391"/>
            </a:xfrm>
            <a:custGeom>
              <a:avLst/>
              <a:gdLst>
                <a:gd name="T0" fmla="*/ 55 w 70"/>
                <a:gd name="T1" fmla="*/ 57 h 57"/>
                <a:gd name="T2" fmla="*/ 45 w 70"/>
                <a:gd name="T3" fmla="*/ 57 h 57"/>
                <a:gd name="T4" fmla="*/ 35 w 70"/>
                <a:gd name="T5" fmla="*/ 17 h 57"/>
                <a:gd name="T6" fmla="*/ 25 w 70"/>
                <a:gd name="T7" fmla="*/ 57 h 57"/>
                <a:gd name="T8" fmla="*/ 14 w 70"/>
                <a:gd name="T9" fmla="*/ 57 h 57"/>
                <a:gd name="T10" fmla="*/ 0 w 70"/>
                <a:gd name="T11" fmla="*/ 0 h 57"/>
                <a:gd name="T12" fmla="*/ 10 w 70"/>
                <a:gd name="T13" fmla="*/ 0 h 57"/>
                <a:gd name="T14" fmla="*/ 20 w 70"/>
                <a:gd name="T15" fmla="*/ 39 h 57"/>
                <a:gd name="T16" fmla="*/ 30 w 70"/>
                <a:gd name="T17" fmla="*/ 0 h 57"/>
                <a:gd name="T18" fmla="*/ 39 w 70"/>
                <a:gd name="T19" fmla="*/ 0 h 57"/>
                <a:gd name="T20" fmla="*/ 49 w 70"/>
                <a:gd name="T21" fmla="*/ 39 h 57"/>
                <a:gd name="T22" fmla="*/ 60 w 70"/>
                <a:gd name="T23" fmla="*/ 0 h 57"/>
                <a:gd name="T24" fmla="*/ 70 w 70"/>
                <a:gd name="T25" fmla="*/ 0 h 57"/>
                <a:gd name="T26" fmla="*/ 55 w 70"/>
                <a:gd name="T2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7">
                  <a:moveTo>
                    <a:pt x="55" y="57"/>
                  </a:moveTo>
                  <a:lnTo>
                    <a:pt x="45" y="57"/>
                  </a:lnTo>
                  <a:lnTo>
                    <a:pt x="35" y="17"/>
                  </a:lnTo>
                  <a:lnTo>
                    <a:pt x="25" y="57"/>
                  </a:lnTo>
                  <a:lnTo>
                    <a:pt x="14" y="57"/>
                  </a:lnTo>
                  <a:lnTo>
                    <a:pt x="0" y="0"/>
                  </a:lnTo>
                  <a:lnTo>
                    <a:pt x="10" y="0"/>
                  </a:lnTo>
                  <a:lnTo>
                    <a:pt x="20" y="39"/>
                  </a:lnTo>
                  <a:lnTo>
                    <a:pt x="30" y="0"/>
                  </a:lnTo>
                  <a:lnTo>
                    <a:pt x="39" y="0"/>
                  </a:lnTo>
                  <a:lnTo>
                    <a:pt x="49" y="39"/>
                  </a:lnTo>
                  <a:lnTo>
                    <a:pt x="60" y="0"/>
                  </a:lnTo>
                  <a:lnTo>
                    <a:pt x="70" y="0"/>
                  </a:lnTo>
                  <a:lnTo>
                    <a:pt x="55" y="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08" name="Freeform 45">
              <a:extLst>
                <a:ext uri="{FF2B5EF4-FFF2-40B4-BE49-F238E27FC236}">
                  <a16:creationId xmlns:a16="http://schemas.microsoft.com/office/drawing/2014/main" id="{C1C7EF3F-CB28-4C69-901C-8F9F09C5B597}"/>
                </a:ext>
              </a:extLst>
            </p:cNvPr>
            <p:cNvSpPr>
              <a:spLocks noEditPoints="1"/>
            </p:cNvSpPr>
            <p:nvPr userDrawn="1"/>
          </p:nvSpPr>
          <p:spPr bwMode="auto">
            <a:xfrm>
              <a:off x="4191304" y="6212575"/>
              <a:ext cx="83698" cy="101135"/>
            </a:xfrm>
            <a:custGeom>
              <a:avLst/>
              <a:gdLst>
                <a:gd name="T0" fmla="*/ 33 w 33"/>
                <a:gd name="T1" fmla="*/ 19 h 40"/>
                <a:gd name="T2" fmla="*/ 33 w 33"/>
                <a:gd name="T3" fmla="*/ 21 h 40"/>
                <a:gd name="T4" fmla="*/ 33 w 33"/>
                <a:gd name="T5" fmla="*/ 22 h 40"/>
                <a:gd name="T6" fmla="*/ 7 w 33"/>
                <a:gd name="T7" fmla="*/ 22 h 40"/>
                <a:gd name="T8" fmla="*/ 9 w 33"/>
                <a:gd name="T9" fmla="*/ 27 h 40"/>
                <a:gd name="T10" fmla="*/ 11 w 33"/>
                <a:gd name="T11" fmla="*/ 30 h 40"/>
                <a:gd name="T12" fmla="*/ 14 w 33"/>
                <a:gd name="T13" fmla="*/ 32 h 40"/>
                <a:gd name="T14" fmla="*/ 17 w 33"/>
                <a:gd name="T15" fmla="*/ 33 h 40"/>
                <a:gd name="T16" fmla="*/ 20 w 33"/>
                <a:gd name="T17" fmla="*/ 33 h 40"/>
                <a:gd name="T18" fmla="*/ 22 w 33"/>
                <a:gd name="T19" fmla="*/ 32 h 40"/>
                <a:gd name="T20" fmla="*/ 23 w 33"/>
                <a:gd name="T21" fmla="*/ 31 h 40"/>
                <a:gd name="T22" fmla="*/ 25 w 33"/>
                <a:gd name="T23" fmla="*/ 30 h 40"/>
                <a:gd name="T24" fmla="*/ 30 w 33"/>
                <a:gd name="T25" fmla="*/ 35 h 40"/>
                <a:gd name="T26" fmla="*/ 27 w 33"/>
                <a:gd name="T27" fmla="*/ 37 h 40"/>
                <a:gd name="T28" fmla="*/ 24 w 33"/>
                <a:gd name="T29" fmla="*/ 38 h 40"/>
                <a:gd name="T30" fmla="*/ 21 w 33"/>
                <a:gd name="T31" fmla="*/ 39 h 40"/>
                <a:gd name="T32" fmla="*/ 17 w 33"/>
                <a:gd name="T33" fmla="*/ 40 h 40"/>
                <a:gd name="T34" fmla="*/ 12 w 33"/>
                <a:gd name="T35" fmla="*/ 39 h 40"/>
                <a:gd name="T36" fmla="*/ 8 w 33"/>
                <a:gd name="T37" fmla="*/ 37 h 40"/>
                <a:gd name="T38" fmla="*/ 5 w 33"/>
                <a:gd name="T39" fmla="*/ 34 h 40"/>
                <a:gd name="T40" fmla="*/ 3 w 33"/>
                <a:gd name="T41" fmla="*/ 31 h 40"/>
                <a:gd name="T42" fmla="*/ 1 w 33"/>
                <a:gd name="T43" fmla="*/ 26 h 40"/>
                <a:gd name="T44" fmla="*/ 0 w 33"/>
                <a:gd name="T45" fmla="*/ 20 h 40"/>
                <a:gd name="T46" fmla="*/ 1 w 33"/>
                <a:gd name="T47" fmla="*/ 11 h 40"/>
                <a:gd name="T48" fmla="*/ 5 w 33"/>
                <a:gd name="T49" fmla="*/ 5 h 40"/>
                <a:gd name="T50" fmla="*/ 10 w 33"/>
                <a:gd name="T51" fmla="*/ 1 h 40"/>
                <a:gd name="T52" fmla="*/ 17 w 33"/>
                <a:gd name="T53" fmla="*/ 0 h 40"/>
                <a:gd name="T54" fmla="*/ 24 w 33"/>
                <a:gd name="T55" fmla="*/ 1 h 40"/>
                <a:gd name="T56" fmla="*/ 29 w 33"/>
                <a:gd name="T57" fmla="*/ 5 h 40"/>
                <a:gd name="T58" fmla="*/ 32 w 33"/>
                <a:gd name="T59" fmla="*/ 11 h 40"/>
                <a:gd name="T60" fmla="*/ 33 w 33"/>
                <a:gd name="T61" fmla="*/ 19 h 40"/>
                <a:gd name="T62" fmla="*/ 25 w 33"/>
                <a:gd name="T63" fmla="*/ 16 h 40"/>
                <a:gd name="T64" fmla="*/ 25 w 33"/>
                <a:gd name="T65" fmla="*/ 12 h 40"/>
                <a:gd name="T66" fmla="*/ 23 w 33"/>
                <a:gd name="T67" fmla="*/ 9 h 40"/>
                <a:gd name="T68" fmla="*/ 20 w 33"/>
                <a:gd name="T69" fmla="*/ 7 h 40"/>
                <a:gd name="T70" fmla="*/ 16 w 33"/>
                <a:gd name="T71" fmla="*/ 6 h 40"/>
                <a:gd name="T72" fmla="*/ 13 w 33"/>
                <a:gd name="T73" fmla="*/ 7 h 40"/>
                <a:gd name="T74" fmla="*/ 10 w 33"/>
                <a:gd name="T75" fmla="*/ 9 h 40"/>
                <a:gd name="T76" fmla="*/ 9 w 33"/>
                <a:gd name="T77" fmla="*/ 12 h 40"/>
                <a:gd name="T78" fmla="*/ 8 w 33"/>
                <a:gd name="T79" fmla="*/ 16 h 40"/>
                <a:gd name="T80" fmla="*/ 25 w 33"/>
                <a:gd name="T81"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19"/>
                    <a:pt x="33" y="20"/>
                    <a:pt x="33" y="21"/>
                  </a:cubicBezTo>
                  <a:cubicBezTo>
                    <a:pt x="33" y="21"/>
                    <a:pt x="33" y="22"/>
                    <a:pt x="33" y="22"/>
                  </a:cubicBezTo>
                  <a:cubicBezTo>
                    <a:pt x="7" y="22"/>
                    <a:pt x="7" y="22"/>
                    <a:pt x="7" y="22"/>
                  </a:cubicBezTo>
                  <a:cubicBezTo>
                    <a:pt x="8" y="24"/>
                    <a:pt x="8" y="26"/>
                    <a:pt x="9" y="27"/>
                  </a:cubicBezTo>
                  <a:cubicBezTo>
                    <a:pt x="9" y="28"/>
                    <a:pt x="10" y="29"/>
                    <a:pt x="11" y="30"/>
                  </a:cubicBezTo>
                  <a:cubicBezTo>
                    <a:pt x="12" y="31"/>
                    <a:pt x="13" y="32"/>
                    <a:pt x="14" y="32"/>
                  </a:cubicBezTo>
                  <a:cubicBezTo>
                    <a:pt x="15" y="33"/>
                    <a:pt x="16" y="33"/>
                    <a:pt x="17" y="33"/>
                  </a:cubicBezTo>
                  <a:cubicBezTo>
                    <a:pt x="18" y="33"/>
                    <a:pt x="19" y="33"/>
                    <a:pt x="20" y="33"/>
                  </a:cubicBezTo>
                  <a:cubicBezTo>
                    <a:pt x="20" y="32"/>
                    <a:pt x="21" y="32"/>
                    <a:pt x="22" y="32"/>
                  </a:cubicBezTo>
                  <a:cubicBezTo>
                    <a:pt x="22" y="32"/>
                    <a:pt x="23" y="31"/>
                    <a:pt x="23" y="31"/>
                  </a:cubicBezTo>
                  <a:cubicBezTo>
                    <a:pt x="24" y="31"/>
                    <a:pt x="25" y="30"/>
                    <a:pt x="25" y="30"/>
                  </a:cubicBezTo>
                  <a:cubicBezTo>
                    <a:pt x="30" y="35"/>
                    <a:pt x="30" y="35"/>
                    <a:pt x="30" y="35"/>
                  </a:cubicBezTo>
                  <a:cubicBezTo>
                    <a:pt x="29" y="35"/>
                    <a:pt x="28" y="36"/>
                    <a:pt x="27" y="37"/>
                  </a:cubicBezTo>
                  <a:cubicBezTo>
                    <a:pt x="26" y="37"/>
                    <a:pt x="25" y="38"/>
                    <a:pt x="24" y="38"/>
                  </a:cubicBezTo>
                  <a:cubicBezTo>
                    <a:pt x="23" y="39"/>
                    <a:pt x="22" y="39"/>
                    <a:pt x="21" y="39"/>
                  </a:cubicBezTo>
                  <a:cubicBezTo>
                    <a:pt x="20" y="39"/>
                    <a:pt x="18" y="40"/>
                    <a:pt x="17" y="40"/>
                  </a:cubicBezTo>
                  <a:cubicBezTo>
                    <a:pt x="15" y="40"/>
                    <a:pt x="13" y="39"/>
                    <a:pt x="12" y="39"/>
                  </a:cubicBezTo>
                  <a:cubicBezTo>
                    <a:pt x="11" y="38"/>
                    <a:pt x="9" y="38"/>
                    <a:pt x="8" y="37"/>
                  </a:cubicBezTo>
                  <a:cubicBezTo>
                    <a:pt x="7" y="36"/>
                    <a:pt x="6" y="35"/>
                    <a:pt x="5" y="34"/>
                  </a:cubicBezTo>
                  <a:cubicBezTo>
                    <a:pt x="4" y="34"/>
                    <a:pt x="3" y="32"/>
                    <a:pt x="3" y="31"/>
                  </a:cubicBezTo>
                  <a:cubicBezTo>
                    <a:pt x="2" y="29"/>
                    <a:pt x="1" y="28"/>
                    <a:pt x="1" y="26"/>
                  </a:cubicBezTo>
                  <a:cubicBezTo>
                    <a:pt x="0" y="24"/>
                    <a:pt x="0" y="22"/>
                    <a:pt x="0" y="20"/>
                  </a:cubicBezTo>
                  <a:cubicBezTo>
                    <a:pt x="0" y="16"/>
                    <a:pt x="0" y="13"/>
                    <a:pt x="1" y="11"/>
                  </a:cubicBezTo>
                  <a:cubicBezTo>
                    <a:pt x="2" y="8"/>
                    <a:pt x="3" y="6"/>
                    <a:pt x="5" y="5"/>
                  </a:cubicBezTo>
                  <a:cubicBezTo>
                    <a:pt x="6" y="3"/>
                    <a:pt x="8" y="2"/>
                    <a:pt x="10" y="1"/>
                  </a:cubicBezTo>
                  <a:cubicBezTo>
                    <a:pt x="12" y="0"/>
                    <a:pt x="14" y="0"/>
                    <a:pt x="17" y="0"/>
                  </a:cubicBezTo>
                  <a:cubicBezTo>
                    <a:pt x="20" y="0"/>
                    <a:pt x="22" y="0"/>
                    <a:pt x="24" y="1"/>
                  </a:cubicBezTo>
                  <a:cubicBezTo>
                    <a:pt x="26" y="2"/>
                    <a:pt x="28" y="4"/>
                    <a:pt x="29" y="5"/>
                  </a:cubicBezTo>
                  <a:cubicBezTo>
                    <a:pt x="30" y="7"/>
                    <a:pt x="31" y="9"/>
                    <a:pt x="32" y="11"/>
                  </a:cubicBezTo>
                  <a:cubicBezTo>
                    <a:pt x="33" y="14"/>
                    <a:pt x="33" y="16"/>
                    <a:pt x="33" y="19"/>
                  </a:cubicBezTo>
                  <a:close/>
                  <a:moveTo>
                    <a:pt x="25" y="16"/>
                  </a:moveTo>
                  <a:cubicBezTo>
                    <a:pt x="25" y="15"/>
                    <a:pt x="25" y="13"/>
                    <a:pt x="25" y="12"/>
                  </a:cubicBezTo>
                  <a:cubicBezTo>
                    <a:pt x="24" y="11"/>
                    <a:pt x="24" y="10"/>
                    <a:pt x="23" y="9"/>
                  </a:cubicBezTo>
                  <a:cubicBezTo>
                    <a:pt x="22" y="8"/>
                    <a:pt x="21" y="8"/>
                    <a:pt x="20" y="7"/>
                  </a:cubicBezTo>
                  <a:cubicBezTo>
                    <a:pt x="19" y="7"/>
                    <a:pt x="18" y="6"/>
                    <a:pt x="16" y="6"/>
                  </a:cubicBezTo>
                  <a:cubicBezTo>
                    <a:pt x="15" y="6"/>
                    <a:pt x="14" y="7"/>
                    <a:pt x="13" y="7"/>
                  </a:cubicBezTo>
                  <a:cubicBezTo>
                    <a:pt x="12" y="7"/>
                    <a:pt x="11" y="8"/>
                    <a:pt x="10" y="9"/>
                  </a:cubicBezTo>
                  <a:cubicBezTo>
                    <a:pt x="10" y="10"/>
                    <a:pt x="9" y="11"/>
                    <a:pt x="9" y="12"/>
                  </a:cubicBezTo>
                  <a:cubicBezTo>
                    <a:pt x="8" y="13"/>
                    <a:pt x="8" y="14"/>
                    <a:pt x="8" y="16"/>
                  </a:cubicBezTo>
                  <a:lnTo>
                    <a:pt x="25" y="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09" name="Freeform 46">
              <a:extLst>
                <a:ext uri="{FF2B5EF4-FFF2-40B4-BE49-F238E27FC236}">
                  <a16:creationId xmlns:a16="http://schemas.microsoft.com/office/drawing/2014/main" id="{80D5AA14-D31C-42E8-B89F-2FCABF204007}"/>
                </a:ext>
              </a:extLst>
            </p:cNvPr>
            <p:cNvSpPr>
              <a:spLocks/>
            </p:cNvSpPr>
            <p:nvPr userDrawn="1"/>
          </p:nvSpPr>
          <p:spPr bwMode="auto">
            <a:xfrm>
              <a:off x="4295927" y="6212575"/>
              <a:ext cx="57543" cy="99391"/>
            </a:xfrm>
            <a:custGeom>
              <a:avLst/>
              <a:gdLst>
                <a:gd name="T0" fmla="*/ 21 w 23"/>
                <a:gd name="T1" fmla="*/ 8 h 39"/>
                <a:gd name="T2" fmla="*/ 18 w 23"/>
                <a:gd name="T3" fmla="*/ 7 h 39"/>
                <a:gd name="T4" fmla="*/ 15 w 23"/>
                <a:gd name="T5" fmla="*/ 7 h 39"/>
                <a:gd name="T6" fmla="*/ 10 w 23"/>
                <a:gd name="T7" fmla="*/ 9 h 39"/>
                <a:gd name="T8" fmla="*/ 8 w 23"/>
                <a:gd name="T9" fmla="*/ 17 h 39"/>
                <a:gd name="T10" fmla="*/ 8 w 23"/>
                <a:gd name="T11" fmla="*/ 39 h 39"/>
                <a:gd name="T12" fmla="*/ 0 w 23"/>
                <a:gd name="T13" fmla="*/ 39 h 39"/>
                <a:gd name="T14" fmla="*/ 0 w 23"/>
                <a:gd name="T15" fmla="*/ 0 h 39"/>
                <a:gd name="T16" fmla="*/ 8 w 23"/>
                <a:gd name="T17" fmla="*/ 0 h 39"/>
                <a:gd name="T18" fmla="*/ 8 w 23"/>
                <a:gd name="T19" fmla="*/ 4 h 39"/>
                <a:gd name="T20" fmla="*/ 9 w 23"/>
                <a:gd name="T21" fmla="*/ 2 h 39"/>
                <a:gd name="T22" fmla="*/ 11 w 23"/>
                <a:gd name="T23" fmla="*/ 1 h 39"/>
                <a:gd name="T24" fmla="*/ 14 w 23"/>
                <a:gd name="T25" fmla="*/ 0 h 39"/>
                <a:gd name="T26" fmla="*/ 16 w 23"/>
                <a:gd name="T27" fmla="*/ 0 h 39"/>
                <a:gd name="T28" fmla="*/ 20 w 23"/>
                <a:gd name="T29" fmla="*/ 0 h 39"/>
                <a:gd name="T30" fmla="*/ 23 w 23"/>
                <a:gd name="T31" fmla="*/ 1 h 39"/>
                <a:gd name="T32" fmla="*/ 21 w 23"/>
                <a:gd name="T33"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8"/>
                  </a:moveTo>
                  <a:cubicBezTo>
                    <a:pt x="20" y="8"/>
                    <a:pt x="19" y="8"/>
                    <a:pt x="18" y="7"/>
                  </a:cubicBezTo>
                  <a:cubicBezTo>
                    <a:pt x="17" y="7"/>
                    <a:pt x="16" y="7"/>
                    <a:pt x="15" y="7"/>
                  </a:cubicBezTo>
                  <a:cubicBezTo>
                    <a:pt x="13" y="7"/>
                    <a:pt x="11" y="8"/>
                    <a:pt x="10" y="9"/>
                  </a:cubicBezTo>
                  <a:cubicBezTo>
                    <a:pt x="8" y="11"/>
                    <a:pt x="8" y="14"/>
                    <a:pt x="8" y="17"/>
                  </a:cubicBezTo>
                  <a:cubicBezTo>
                    <a:pt x="8" y="39"/>
                    <a:pt x="8" y="39"/>
                    <a:pt x="8" y="39"/>
                  </a:cubicBezTo>
                  <a:cubicBezTo>
                    <a:pt x="0" y="39"/>
                    <a:pt x="0" y="39"/>
                    <a:pt x="0" y="39"/>
                  </a:cubicBezTo>
                  <a:cubicBezTo>
                    <a:pt x="0" y="0"/>
                    <a:pt x="0" y="0"/>
                    <a:pt x="0" y="0"/>
                  </a:cubicBezTo>
                  <a:cubicBezTo>
                    <a:pt x="8" y="0"/>
                    <a:pt x="8" y="0"/>
                    <a:pt x="8" y="0"/>
                  </a:cubicBezTo>
                  <a:cubicBezTo>
                    <a:pt x="8" y="4"/>
                    <a:pt x="8" y="4"/>
                    <a:pt x="8" y="4"/>
                  </a:cubicBezTo>
                  <a:cubicBezTo>
                    <a:pt x="8" y="3"/>
                    <a:pt x="9" y="3"/>
                    <a:pt x="9" y="2"/>
                  </a:cubicBezTo>
                  <a:cubicBezTo>
                    <a:pt x="10" y="2"/>
                    <a:pt x="10" y="1"/>
                    <a:pt x="11" y="1"/>
                  </a:cubicBezTo>
                  <a:cubicBezTo>
                    <a:pt x="12" y="0"/>
                    <a:pt x="13" y="0"/>
                    <a:pt x="14" y="0"/>
                  </a:cubicBezTo>
                  <a:cubicBezTo>
                    <a:pt x="14" y="0"/>
                    <a:pt x="15" y="0"/>
                    <a:pt x="16" y="0"/>
                  </a:cubicBezTo>
                  <a:cubicBezTo>
                    <a:pt x="18" y="0"/>
                    <a:pt x="19" y="0"/>
                    <a:pt x="20" y="0"/>
                  </a:cubicBezTo>
                  <a:cubicBezTo>
                    <a:pt x="21" y="0"/>
                    <a:pt x="22" y="1"/>
                    <a:pt x="23" y="1"/>
                  </a:cubicBezTo>
                  <a:lnTo>
                    <a:pt x="21"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10" name="Freeform 47">
              <a:extLst>
                <a:ext uri="{FF2B5EF4-FFF2-40B4-BE49-F238E27FC236}">
                  <a16:creationId xmlns:a16="http://schemas.microsoft.com/office/drawing/2014/main" id="{3894EB82-A456-47F8-BB06-FE894AF4B86B}"/>
                </a:ext>
              </a:extLst>
            </p:cNvPr>
            <p:cNvSpPr>
              <a:spLocks/>
            </p:cNvSpPr>
            <p:nvPr userDrawn="1"/>
          </p:nvSpPr>
          <p:spPr bwMode="auto">
            <a:xfrm>
              <a:off x="4346494" y="6284068"/>
              <a:ext cx="29644" cy="29643"/>
            </a:xfrm>
            <a:custGeom>
              <a:avLst/>
              <a:gdLst>
                <a:gd name="T0" fmla="*/ 12 w 12"/>
                <a:gd name="T1" fmla="*/ 6 h 12"/>
                <a:gd name="T2" fmla="*/ 11 w 12"/>
                <a:gd name="T3" fmla="*/ 8 h 12"/>
                <a:gd name="T4" fmla="*/ 10 w 12"/>
                <a:gd name="T5" fmla="*/ 10 h 12"/>
                <a:gd name="T6" fmla="*/ 8 w 12"/>
                <a:gd name="T7" fmla="*/ 11 h 12"/>
                <a:gd name="T8" fmla="*/ 6 w 12"/>
                <a:gd name="T9" fmla="*/ 12 h 12"/>
                <a:gd name="T10" fmla="*/ 3 w 12"/>
                <a:gd name="T11" fmla="*/ 11 h 12"/>
                <a:gd name="T12" fmla="*/ 2 w 12"/>
                <a:gd name="T13" fmla="*/ 10 h 12"/>
                <a:gd name="T14" fmla="*/ 0 w 12"/>
                <a:gd name="T15" fmla="*/ 8 h 12"/>
                <a:gd name="T16" fmla="*/ 0 w 12"/>
                <a:gd name="T17" fmla="*/ 6 h 12"/>
                <a:gd name="T18" fmla="*/ 0 w 12"/>
                <a:gd name="T19" fmla="*/ 4 h 12"/>
                <a:gd name="T20" fmla="*/ 2 w 12"/>
                <a:gd name="T21" fmla="*/ 2 h 12"/>
                <a:gd name="T22" fmla="*/ 3 w 12"/>
                <a:gd name="T23" fmla="*/ 0 h 12"/>
                <a:gd name="T24" fmla="*/ 6 w 12"/>
                <a:gd name="T25" fmla="*/ 0 h 12"/>
                <a:gd name="T26" fmla="*/ 8 w 12"/>
                <a:gd name="T27" fmla="*/ 0 h 12"/>
                <a:gd name="T28" fmla="*/ 10 w 12"/>
                <a:gd name="T29" fmla="*/ 2 h 12"/>
                <a:gd name="T30" fmla="*/ 11 w 12"/>
                <a:gd name="T31" fmla="*/ 4 h 12"/>
                <a:gd name="T32" fmla="*/ 12 w 12"/>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2">
                  <a:moveTo>
                    <a:pt x="12" y="6"/>
                  </a:moveTo>
                  <a:cubicBezTo>
                    <a:pt x="12" y="7"/>
                    <a:pt x="11" y="7"/>
                    <a:pt x="11" y="8"/>
                  </a:cubicBezTo>
                  <a:cubicBezTo>
                    <a:pt x="11" y="9"/>
                    <a:pt x="10" y="9"/>
                    <a:pt x="10" y="10"/>
                  </a:cubicBezTo>
                  <a:cubicBezTo>
                    <a:pt x="9" y="10"/>
                    <a:pt x="9" y="11"/>
                    <a:pt x="8" y="11"/>
                  </a:cubicBezTo>
                  <a:cubicBezTo>
                    <a:pt x="7" y="11"/>
                    <a:pt x="7" y="12"/>
                    <a:pt x="6" y="12"/>
                  </a:cubicBezTo>
                  <a:cubicBezTo>
                    <a:pt x="5" y="12"/>
                    <a:pt x="4" y="11"/>
                    <a:pt x="3" y="11"/>
                  </a:cubicBezTo>
                  <a:cubicBezTo>
                    <a:pt x="3" y="11"/>
                    <a:pt x="2" y="10"/>
                    <a:pt x="2" y="10"/>
                  </a:cubicBezTo>
                  <a:cubicBezTo>
                    <a:pt x="1" y="9"/>
                    <a:pt x="1" y="9"/>
                    <a:pt x="0" y="8"/>
                  </a:cubicBezTo>
                  <a:cubicBezTo>
                    <a:pt x="0" y="7"/>
                    <a:pt x="0" y="7"/>
                    <a:pt x="0" y="6"/>
                  </a:cubicBezTo>
                  <a:cubicBezTo>
                    <a:pt x="0" y="5"/>
                    <a:pt x="0" y="4"/>
                    <a:pt x="0" y="4"/>
                  </a:cubicBezTo>
                  <a:cubicBezTo>
                    <a:pt x="1" y="3"/>
                    <a:pt x="1" y="2"/>
                    <a:pt x="2" y="2"/>
                  </a:cubicBezTo>
                  <a:cubicBezTo>
                    <a:pt x="2" y="1"/>
                    <a:pt x="3" y="1"/>
                    <a:pt x="3" y="0"/>
                  </a:cubicBezTo>
                  <a:cubicBezTo>
                    <a:pt x="4" y="0"/>
                    <a:pt x="5" y="0"/>
                    <a:pt x="6" y="0"/>
                  </a:cubicBezTo>
                  <a:cubicBezTo>
                    <a:pt x="7" y="0"/>
                    <a:pt x="7" y="0"/>
                    <a:pt x="8" y="0"/>
                  </a:cubicBezTo>
                  <a:cubicBezTo>
                    <a:pt x="9" y="1"/>
                    <a:pt x="9" y="1"/>
                    <a:pt x="10" y="2"/>
                  </a:cubicBezTo>
                  <a:cubicBezTo>
                    <a:pt x="10" y="2"/>
                    <a:pt x="11" y="3"/>
                    <a:pt x="11" y="4"/>
                  </a:cubicBezTo>
                  <a:cubicBezTo>
                    <a:pt x="11" y="4"/>
                    <a:pt x="12" y="5"/>
                    <a:pt x="12"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11" name="Freeform 48">
              <a:extLst>
                <a:ext uri="{FF2B5EF4-FFF2-40B4-BE49-F238E27FC236}">
                  <a16:creationId xmlns:a16="http://schemas.microsoft.com/office/drawing/2014/main" id="{A88F5C3F-FAE1-4A50-86D3-E9A1CAA89A96}"/>
                </a:ext>
              </a:extLst>
            </p:cNvPr>
            <p:cNvSpPr>
              <a:spLocks/>
            </p:cNvSpPr>
            <p:nvPr userDrawn="1"/>
          </p:nvSpPr>
          <p:spPr bwMode="auto">
            <a:xfrm>
              <a:off x="498115" y="6388691"/>
              <a:ext cx="94161" cy="130778"/>
            </a:xfrm>
            <a:custGeom>
              <a:avLst/>
              <a:gdLst>
                <a:gd name="T0" fmla="*/ 32 w 54"/>
                <a:gd name="T1" fmla="*/ 12 h 75"/>
                <a:gd name="T2" fmla="*/ 32 w 54"/>
                <a:gd name="T3" fmla="*/ 75 h 75"/>
                <a:gd name="T4" fmla="*/ 22 w 54"/>
                <a:gd name="T5" fmla="*/ 75 h 75"/>
                <a:gd name="T6" fmla="*/ 22 w 54"/>
                <a:gd name="T7" fmla="*/ 12 h 75"/>
                <a:gd name="T8" fmla="*/ 0 w 54"/>
                <a:gd name="T9" fmla="*/ 12 h 75"/>
                <a:gd name="T10" fmla="*/ 0 w 54"/>
                <a:gd name="T11" fmla="*/ 0 h 75"/>
                <a:gd name="T12" fmla="*/ 54 w 54"/>
                <a:gd name="T13" fmla="*/ 0 h 75"/>
                <a:gd name="T14" fmla="*/ 54 w 54"/>
                <a:gd name="T15" fmla="*/ 12 h 75"/>
                <a:gd name="T16" fmla="*/ 32 w 54"/>
                <a:gd name="T17" fmla="*/ 1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75">
                  <a:moveTo>
                    <a:pt x="32" y="12"/>
                  </a:moveTo>
                  <a:lnTo>
                    <a:pt x="32" y="75"/>
                  </a:lnTo>
                  <a:lnTo>
                    <a:pt x="22" y="75"/>
                  </a:lnTo>
                  <a:lnTo>
                    <a:pt x="22" y="12"/>
                  </a:lnTo>
                  <a:lnTo>
                    <a:pt x="0" y="12"/>
                  </a:lnTo>
                  <a:lnTo>
                    <a:pt x="0" y="0"/>
                  </a:lnTo>
                  <a:lnTo>
                    <a:pt x="54" y="0"/>
                  </a:lnTo>
                  <a:lnTo>
                    <a:pt x="54" y="12"/>
                  </a:lnTo>
                  <a:lnTo>
                    <a:pt x="32"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12" name="Freeform 49">
              <a:extLst>
                <a:ext uri="{FF2B5EF4-FFF2-40B4-BE49-F238E27FC236}">
                  <a16:creationId xmlns:a16="http://schemas.microsoft.com/office/drawing/2014/main" id="{1EFCBDA7-FA42-4391-9872-95EB6DDEA684}"/>
                </a:ext>
              </a:extLst>
            </p:cNvPr>
            <p:cNvSpPr>
              <a:spLocks/>
            </p:cNvSpPr>
            <p:nvPr userDrawn="1"/>
          </p:nvSpPr>
          <p:spPr bwMode="auto">
            <a:xfrm>
              <a:off x="609713" y="6383459"/>
              <a:ext cx="78468"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9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1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2" y="25"/>
                    <a:pt x="21" y="24"/>
                  </a:cubicBezTo>
                  <a:cubicBezTo>
                    <a:pt x="20" y="22"/>
                    <a:pt x="18" y="21"/>
                    <a:pt x="15" y="21"/>
                  </a:cubicBezTo>
                  <a:cubicBezTo>
                    <a:pt x="14" y="21"/>
                    <a:pt x="13" y="21"/>
                    <a:pt x="12" y="22"/>
                  </a:cubicBezTo>
                  <a:cubicBezTo>
                    <a:pt x="11" y="22"/>
                    <a:pt x="10" y="23"/>
                    <a:pt x="9" y="24"/>
                  </a:cubicBezTo>
                  <a:cubicBezTo>
                    <a:pt x="9" y="24"/>
                    <a:pt x="8" y="25"/>
                    <a:pt x="8" y="27"/>
                  </a:cubicBezTo>
                  <a:cubicBezTo>
                    <a:pt x="7"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8" y="17"/>
                    <a:pt x="9" y="17"/>
                  </a:cubicBezTo>
                  <a:cubicBezTo>
                    <a:pt x="10" y="16"/>
                    <a:pt x="10" y="16"/>
                    <a:pt x="11" y="15"/>
                  </a:cubicBezTo>
                  <a:cubicBezTo>
                    <a:pt x="12" y="15"/>
                    <a:pt x="13" y="15"/>
                    <a:pt x="14" y="14"/>
                  </a:cubicBezTo>
                  <a:cubicBezTo>
                    <a:pt x="15" y="14"/>
                    <a:pt x="16" y="14"/>
                    <a:pt x="17" y="14"/>
                  </a:cubicBezTo>
                  <a:cubicBezTo>
                    <a:pt x="19" y="14"/>
                    <a:pt x="21" y="14"/>
                    <a:pt x="23" y="15"/>
                  </a:cubicBezTo>
                  <a:cubicBezTo>
                    <a:pt x="25" y="16"/>
                    <a:pt x="26" y="17"/>
                    <a:pt x="27" y="18"/>
                  </a:cubicBezTo>
                  <a:cubicBezTo>
                    <a:pt x="28" y="20"/>
                    <a:pt x="29" y="22"/>
                    <a:pt x="30" y="24"/>
                  </a:cubicBezTo>
                  <a:cubicBezTo>
                    <a:pt x="30"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13" name="Freeform 50">
              <a:extLst>
                <a:ext uri="{FF2B5EF4-FFF2-40B4-BE49-F238E27FC236}">
                  <a16:creationId xmlns:a16="http://schemas.microsoft.com/office/drawing/2014/main" id="{721D8C30-DB23-4A0B-8A74-BC467086477D}"/>
                </a:ext>
              </a:extLst>
            </p:cNvPr>
            <p:cNvSpPr>
              <a:spLocks noEditPoints="1"/>
            </p:cNvSpPr>
            <p:nvPr userDrawn="1"/>
          </p:nvSpPr>
          <p:spPr bwMode="auto">
            <a:xfrm>
              <a:off x="705618" y="6418333"/>
              <a:ext cx="85443" cy="102879"/>
            </a:xfrm>
            <a:custGeom>
              <a:avLst/>
              <a:gdLst>
                <a:gd name="T0" fmla="*/ 33 w 33"/>
                <a:gd name="T1" fmla="*/ 19 h 40"/>
                <a:gd name="T2" fmla="*/ 33 w 33"/>
                <a:gd name="T3" fmla="*/ 21 h 40"/>
                <a:gd name="T4" fmla="*/ 33 w 33"/>
                <a:gd name="T5" fmla="*/ 23 h 40"/>
                <a:gd name="T6" fmla="*/ 7 w 33"/>
                <a:gd name="T7" fmla="*/ 23 h 40"/>
                <a:gd name="T8" fmla="*/ 9 w 33"/>
                <a:gd name="T9" fmla="*/ 28 h 40"/>
                <a:gd name="T10" fmla="*/ 11 w 33"/>
                <a:gd name="T11" fmla="*/ 31 h 40"/>
                <a:gd name="T12" fmla="*/ 14 w 33"/>
                <a:gd name="T13" fmla="*/ 33 h 40"/>
                <a:gd name="T14" fmla="*/ 17 w 33"/>
                <a:gd name="T15" fmla="*/ 33 h 40"/>
                <a:gd name="T16" fmla="*/ 19 w 33"/>
                <a:gd name="T17" fmla="*/ 33 h 40"/>
                <a:gd name="T18" fmla="*/ 22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1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5 w 33"/>
                <a:gd name="T65" fmla="*/ 13 h 40"/>
                <a:gd name="T66" fmla="*/ 23 w 33"/>
                <a:gd name="T67" fmla="*/ 10 h 40"/>
                <a:gd name="T68" fmla="*/ 20 w 33"/>
                <a:gd name="T69" fmla="*/ 8 h 40"/>
                <a:gd name="T70" fmla="*/ 16 w 33"/>
                <a:gd name="T71" fmla="*/ 7 h 40"/>
                <a:gd name="T72" fmla="*/ 13 w 33"/>
                <a:gd name="T73" fmla="*/ 8 h 40"/>
                <a:gd name="T74" fmla="*/ 10 w 33"/>
                <a:gd name="T75" fmla="*/ 9 h 40"/>
                <a:gd name="T76" fmla="*/ 9 w 33"/>
                <a:gd name="T77" fmla="*/ 12 h 40"/>
                <a:gd name="T78" fmla="*/ 8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7" y="23"/>
                    <a:pt x="7" y="23"/>
                    <a:pt x="7" y="23"/>
                  </a:cubicBezTo>
                  <a:cubicBezTo>
                    <a:pt x="8" y="25"/>
                    <a:pt x="8" y="26"/>
                    <a:pt x="9" y="28"/>
                  </a:cubicBezTo>
                  <a:cubicBezTo>
                    <a:pt x="9" y="29"/>
                    <a:pt x="10" y="30"/>
                    <a:pt x="11" y="31"/>
                  </a:cubicBezTo>
                  <a:cubicBezTo>
                    <a:pt x="12" y="32"/>
                    <a:pt x="13" y="32"/>
                    <a:pt x="14" y="33"/>
                  </a:cubicBezTo>
                  <a:cubicBezTo>
                    <a:pt x="15" y="33"/>
                    <a:pt x="16" y="33"/>
                    <a:pt x="17" y="33"/>
                  </a:cubicBezTo>
                  <a:cubicBezTo>
                    <a:pt x="18" y="33"/>
                    <a:pt x="19" y="33"/>
                    <a:pt x="19" y="33"/>
                  </a:cubicBezTo>
                  <a:cubicBezTo>
                    <a:pt x="20" y="33"/>
                    <a:pt x="21" y="33"/>
                    <a:pt x="22" y="32"/>
                  </a:cubicBezTo>
                  <a:cubicBezTo>
                    <a:pt x="22" y="32"/>
                    <a:pt x="23" y="32"/>
                    <a:pt x="23" y="32"/>
                  </a:cubicBezTo>
                  <a:cubicBezTo>
                    <a:pt x="24" y="31"/>
                    <a:pt x="25"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20" y="40"/>
                    <a:pt x="18" y="40"/>
                    <a:pt x="17" y="40"/>
                  </a:cubicBezTo>
                  <a:cubicBezTo>
                    <a:pt x="15" y="40"/>
                    <a:pt x="13" y="40"/>
                    <a:pt x="12" y="39"/>
                  </a:cubicBezTo>
                  <a:cubicBezTo>
                    <a:pt x="11" y="39"/>
                    <a:pt x="9" y="38"/>
                    <a:pt x="8" y="38"/>
                  </a:cubicBezTo>
                  <a:cubicBezTo>
                    <a:pt x="7" y="37"/>
                    <a:pt x="6" y="36"/>
                    <a:pt x="5" y="35"/>
                  </a:cubicBezTo>
                  <a:cubicBezTo>
                    <a:pt x="4" y="34"/>
                    <a:pt x="3" y="33"/>
                    <a:pt x="3" y="31"/>
                  </a:cubicBezTo>
                  <a:cubicBezTo>
                    <a:pt x="2" y="30"/>
                    <a:pt x="1" y="28"/>
                    <a:pt x="1" y="26"/>
                  </a:cubicBezTo>
                  <a:cubicBezTo>
                    <a:pt x="0" y="24"/>
                    <a:pt x="0" y="22"/>
                    <a:pt x="0" y="20"/>
                  </a:cubicBezTo>
                  <a:cubicBezTo>
                    <a:pt x="0" y="17"/>
                    <a:pt x="0" y="14"/>
                    <a:pt x="1" y="12"/>
                  </a:cubicBezTo>
                  <a:cubicBezTo>
                    <a:pt x="2" y="9"/>
                    <a:pt x="3" y="7"/>
                    <a:pt x="5" y="5"/>
                  </a:cubicBezTo>
                  <a:cubicBezTo>
                    <a:pt x="6" y="4"/>
                    <a:pt x="8" y="2"/>
                    <a:pt x="10" y="1"/>
                  </a:cubicBezTo>
                  <a:cubicBezTo>
                    <a:pt x="12" y="1"/>
                    <a:pt x="14" y="0"/>
                    <a:pt x="17" y="0"/>
                  </a:cubicBezTo>
                  <a:cubicBezTo>
                    <a:pt x="20" y="0"/>
                    <a:pt x="22" y="1"/>
                    <a:pt x="24" y="2"/>
                  </a:cubicBezTo>
                  <a:cubicBezTo>
                    <a:pt x="26" y="3"/>
                    <a:pt x="28" y="4"/>
                    <a:pt x="29" y="6"/>
                  </a:cubicBezTo>
                  <a:cubicBezTo>
                    <a:pt x="30" y="8"/>
                    <a:pt x="31" y="10"/>
                    <a:pt x="32" y="12"/>
                  </a:cubicBezTo>
                  <a:cubicBezTo>
                    <a:pt x="33" y="14"/>
                    <a:pt x="33" y="17"/>
                    <a:pt x="33" y="19"/>
                  </a:cubicBezTo>
                  <a:close/>
                  <a:moveTo>
                    <a:pt x="25" y="17"/>
                  </a:moveTo>
                  <a:cubicBezTo>
                    <a:pt x="25" y="15"/>
                    <a:pt x="25" y="14"/>
                    <a:pt x="25" y="13"/>
                  </a:cubicBezTo>
                  <a:cubicBezTo>
                    <a:pt x="24" y="12"/>
                    <a:pt x="24" y="11"/>
                    <a:pt x="23" y="10"/>
                  </a:cubicBezTo>
                  <a:cubicBezTo>
                    <a:pt x="22" y="9"/>
                    <a:pt x="21" y="8"/>
                    <a:pt x="20" y="8"/>
                  </a:cubicBezTo>
                  <a:cubicBezTo>
                    <a:pt x="19" y="7"/>
                    <a:pt x="18" y="7"/>
                    <a:pt x="16" y="7"/>
                  </a:cubicBezTo>
                  <a:cubicBezTo>
                    <a:pt x="15" y="7"/>
                    <a:pt x="14" y="7"/>
                    <a:pt x="13" y="8"/>
                  </a:cubicBezTo>
                  <a:cubicBezTo>
                    <a:pt x="12" y="8"/>
                    <a:pt x="11" y="9"/>
                    <a:pt x="10" y="9"/>
                  </a:cubicBezTo>
                  <a:cubicBezTo>
                    <a:pt x="10" y="10"/>
                    <a:pt x="9" y="11"/>
                    <a:pt x="9" y="12"/>
                  </a:cubicBezTo>
                  <a:cubicBezTo>
                    <a:pt x="8" y="14"/>
                    <a:pt x="8" y="15"/>
                    <a:pt x="8"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14" name="Freeform 51">
              <a:extLst>
                <a:ext uri="{FF2B5EF4-FFF2-40B4-BE49-F238E27FC236}">
                  <a16:creationId xmlns:a16="http://schemas.microsoft.com/office/drawing/2014/main" id="{01AD00CA-8BC7-4B62-AC64-03851855A7AE}"/>
                </a:ext>
              </a:extLst>
            </p:cNvPr>
            <p:cNvSpPr>
              <a:spLocks noEditPoints="1"/>
            </p:cNvSpPr>
            <p:nvPr userDrawn="1"/>
          </p:nvSpPr>
          <p:spPr bwMode="auto">
            <a:xfrm>
              <a:off x="857320" y="6383459"/>
              <a:ext cx="83698" cy="137753"/>
            </a:xfrm>
            <a:custGeom>
              <a:avLst/>
              <a:gdLst>
                <a:gd name="T0" fmla="*/ 33 w 33"/>
                <a:gd name="T1" fmla="*/ 35 h 54"/>
                <a:gd name="T2" fmla="*/ 31 w 33"/>
                <a:gd name="T3" fmla="*/ 43 h 54"/>
                <a:gd name="T4" fmla="*/ 28 w 33"/>
                <a:gd name="T5" fmla="*/ 49 h 54"/>
                <a:gd name="T6" fmla="*/ 23 w 33"/>
                <a:gd name="T7" fmla="*/ 53 h 54"/>
                <a:gd name="T8" fmla="*/ 17 w 33"/>
                <a:gd name="T9" fmla="*/ 54 h 54"/>
                <a:gd name="T10" fmla="*/ 12 w 33"/>
                <a:gd name="T11" fmla="*/ 53 h 54"/>
                <a:gd name="T12" fmla="*/ 8 w 33"/>
                <a:gd name="T13" fmla="*/ 50 h 54"/>
                <a:gd name="T14" fmla="*/ 8 w 33"/>
                <a:gd name="T15" fmla="*/ 53 h 54"/>
                <a:gd name="T16" fmla="*/ 0 w 33"/>
                <a:gd name="T17" fmla="*/ 53 h 54"/>
                <a:gd name="T18" fmla="*/ 0 w 33"/>
                <a:gd name="T19" fmla="*/ 4 h 54"/>
                <a:gd name="T20" fmla="*/ 8 w 33"/>
                <a:gd name="T21" fmla="*/ 0 h 54"/>
                <a:gd name="T22" fmla="*/ 8 w 33"/>
                <a:gd name="T23" fmla="*/ 19 h 54"/>
                <a:gd name="T24" fmla="*/ 10 w 33"/>
                <a:gd name="T25" fmla="*/ 17 h 54"/>
                <a:gd name="T26" fmla="*/ 12 w 33"/>
                <a:gd name="T27" fmla="*/ 16 h 54"/>
                <a:gd name="T28" fmla="*/ 14 w 33"/>
                <a:gd name="T29" fmla="*/ 14 h 54"/>
                <a:gd name="T30" fmla="*/ 18 w 33"/>
                <a:gd name="T31" fmla="*/ 14 h 54"/>
                <a:gd name="T32" fmla="*/ 24 w 33"/>
                <a:gd name="T33" fmla="*/ 15 h 54"/>
                <a:gd name="T34" fmla="*/ 28 w 33"/>
                <a:gd name="T35" fmla="*/ 19 h 54"/>
                <a:gd name="T36" fmla="*/ 31 w 33"/>
                <a:gd name="T37" fmla="*/ 25 h 54"/>
                <a:gd name="T38" fmla="*/ 33 w 33"/>
                <a:gd name="T39" fmla="*/ 35 h 54"/>
                <a:gd name="T40" fmla="*/ 25 w 33"/>
                <a:gd name="T41" fmla="*/ 35 h 54"/>
                <a:gd name="T42" fmla="*/ 23 w 33"/>
                <a:gd name="T43" fmla="*/ 24 h 54"/>
                <a:gd name="T44" fmla="*/ 16 w 33"/>
                <a:gd name="T45" fmla="*/ 21 h 54"/>
                <a:gd name="T46" fmla="*/ 14 w 33"/>
                <a:gd name="T47" fmla="*/ 21 h 54"/>
                <a:gd name="T48" fmla="*/ 11 w 33"/>
                <a:gd name="T49" fmla="*/ 23 h 54"/>
                <a:gd name="T50" fmla="*/ 9 w 33"/>
                <a:gd name="T51" fmla="*/ 24 h 54"/>
                <a:gd name="T52" fmla="*/ 8 w 33"/>
                <a:gd name="T53" fmla="*/ 26 h 54"/>
                <a:gd name="T54" fmla="*/ 8 w 33"/>
                <a:gd name="T55" fmla="*/ 42 h 54"/>
                <a:gd name="T56" fmla="*/ 9 w 33"/>
                <a:gd name="T57" fmla="*/ 44 h 54"/>
                <a:gd name="T58" fmla="*/ 11 w 33"/>
                <a:gd name="T59" fmla="*/ 45 h 54"/>
                <a:gd name="T60" fmla="*/ 14 w 33"/>
                <a:gd name="T61" fmla="*/ 47 h 54"/>
                <a:gd name="T62" fmla="*/ 17 w 33"/>
                <a:gd name="T63" fmla="*/ 47 h 54"/>
                <a:gd name="T64" fmla="*/ 23 w 33"/>
                <a:gd name="T65" fmla="*/ 44 h 54"/>
                <a:gd name="T66" fmla="*/ 25 w 33"/>
                <a:gd name="T6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 h="54">
                  <a:moveTo>
                    <a:pt x="33" y="35"/>
                  </a:moveTo>
                  <a:cubicBezTo>
                    <a:pt x="33" y="38"/>
                    <a:pt x="32" y="41"/>
                    <a:pt x="31" y="43"/>
                  </a:cubicBezTo>
                  <a:cubicBezTo>
                    <a:pt x="30" y="46"/>
                    <a:pt x="29" y="48"/>
                    <a:pt x="28" y="49"/>
                  </a:cubicBezTo>
                  <a:cubicBezTo>
                    <a:pt x="27" y="51"/>
                    <a:pt x="25" y="52"/>
                    <a:pt x="23" y="53"/>
                  </a:cubicBezTo>
                  <a:cubicBezTo>
                    <a:pt x="21" y="54"/>
                    <a:pt x="19" y="54"/>
                    <a:pt x="17" y="54"/>
                  </a:cubicBezTo>
                  <a:cubicBezTo>
                    <a:pt x="16" y="54"/>
                    <a:pt x="14" y="54"/>
                    <a:pt x="12" y="53"/>
                  </a:cubicBezTo>
                  <a:cubicBezTo>
                    <a:pt x="10" y="52"/>
                    <a:pt x="9" y="51"/>
                    <a:pt x="8" y="50"/>
                  </a:cubicBezTo>
                  <a:cubicBezTo>
                    <a:pt x="8" y="53"/>
                    <a:pt x="8" y="53"/>
                    <a:pt x="8" y="53"/>
                  </a:cubicBezTo>
                  <a:cubicBezTo>
                    <a:pt x="0" y="53"/>
                    <a:pt x="0" y="53"/>
                    <a:pt x="0" y="53"/>
                  </a:cubicBezTo>
                  <a:cubicBezTo>
                    <a:pt x="0" y="4"/>
                    <a:pt x="0" y="4"/>
                    <a:pt x="0" y="4"/>
                  </a:cubicBezTo>
                  <a:cubicBezTo>
                    <a:pt x="8" y="0"/>
                    <a:pt x="8" y="0"/>
                    <a:pt x="8" y="0"/>
                  </a:cubicBezTo>
                  <a:cubicBezTo>
                    <a:pt x="8" y="19"/>
                    <a:pt x="8" y="19"/>
                    <a:pt x="8" y="19"/>
                  </a:cubicBezTo>
                  <a:cubicBezTo>
                    <a:pt x="9" y="18"/>
                    <a:pt x="9" y="17"/>
                    <a:pt x="10" y="17"/>
                  </a:cubicBezTo>
                  <a:cubicBezTo>
                    <a:pt x="11" y="16"/>
                    <a:pt x="11" y="16"/>
                    <a:pt x="12" y="16"/>
                  </a:cubicBezTo>
                  <a:cubicBezTo>
                    <a:pt x="13" y="15"/>
                    <a:pt x="13" y="15"/>
                    <a:pt x="14" y="14"/>
                  </a:cubicBezTo>
                  <a:cubicBezTo>
                    <a:pt x="15" y="14"/>
                    <a:pt x="16" y="14"/>
                    <a:pt x="18" y="14"/>
                  </a:cubicBezTo>
                  <a:cubicBezTo>
                    <a:pt x="20" y="14"/>
                    <a:pt x="22" y="14"/>
                    <a:pt x="24" y="15"/>
                  </a:cubicBezTo>
                  <a:cubicBezTo>
                    <a:pt x="25" y="16"/>
                    <a:pt x="27" y="17"/>
                    <a:pt x="28" y="19"/>
                  </a:cubicBezTo>
                  <a:cubicBezTo>
                    <a:pt x="30" y="21"/>
                    <a:pt x="31" y="23"/>
                    <a:pt x="31" y="25"/>
                  </a:cubicBezTo>
                  <a:cubicBezTo>
                    <a:pt x="32" y="28"/>
                    <a:pt x="33" y="31"/>
                    <a:pt x="33" y="35"/>
                  </a:cubicBezTo>
                  <a:close/>
                  <a:moveTo>
                    <a:pt x="25" y="35"/>
                  </a:moveTo>
                  <a:cubicBezTo>
                    <a:pt x="25" y="30"/>
                    <a:pt x="24" y="27"/>
                    <a:pt x="23" y="24"/>
                  </a:cubicBezTo>
                  <a:cubicBezTo>
                    <a:pt x="21" y="22"/>
                    <a:pt x="19" y="21"/>
                    <a:pt x="16" y="21"/>
                  </a:cubicBezTo>
                  <a:cubicBezTo>
                    <a:pt x="15" y="21"/>
                    <a:pt x="15" y="21"/>
                    <a:pt x="14" y="21"/>
                  </a:cubicBezTo>
                  <a:cubicBezTo>
                    <a:pt x="13" y="22"/>
                    <a:pt x="12" y="22"/>
                    <a:pt x="11" y="23"/>
                  </a:cubicBezTo>
                  <a:cubicBezTo>
                    <a:pt x="11" y="23"/>
                    <a:pt x="10" y="24"/>
                    <a:pt x="9" y="24"/>
                  </a:cubicBezTo>
                  <a:cubicBezTo>
                    <a:pt x="9" y="25"/>
                    <a:pt x="8" y="25"/>
                    <a:pt x="8" y="26"/>
                  </a:cubicBezTo>
                  <a:cubicBezTo>
                    <a:pt x="8" y="42"/>
                    <a:pt x="8" y="42"/>
                    <a:pt x="8" y="42"/>
                  </a:cubicBezTo>
                  <a:cubicBezTo>
                    <a:pt x="8" y="43"/>
                    <a:pt x="9" y="43"/>
                    <a:pt x="9" y="44"/>
                  </a:cubicBezTo>
                  <a:cubicBezTo>
                    <a:pt x="10" y="44"/>
                    <a:pt x="11" y="45"/>
                    <a:pt x="11" y="45"/>
                  </a:cubicBezTo>
                  <a:cubicBezTo>
                    <a:pt x="12" y="46"/>
                    <a:pt x="13" y="46"/>
                    <a:pt x="14" y="47"/>
                  </a:cubicBezTo>
                  <a:cubicBezTo>
                    <a:pt x="15" y="47"/>
                    <a:pt x="16" y="47"/>
                    <a:pt x="17" y="47"/>
                  </a:cubicBezTo>
                  <a:cubicBezTo>
                    <a:pt x="19" y="47"/>
                    <a:pt x="21" y="46"/>
                    <a:pt x="23" y="44"/>
                  </a:cubicBezTo>
                  <a:cubicBezTo>
                    <a:pt x="24" y="42"/>
                    <a:pt x="25" y="39"/>
                    <a:pt x="25" y="3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15" name="Freeform 52">
              <a:extLst>
                <a:ext uri="{FF2B5EF4-FFF2-40B4-BE49-F238E27FC236}">
                  <a16:creationId xmlns:a16="http://schemas.microsoft.com/office/drawing/2014/main" id="{BC957590-E3D7-48BF-A1DF-73DCD7673857}"/>
                </a:ext>
              </a:extLst>
            </p:cNvPr>
            <p:cNvSpPr>
              <a:spLocks noEditPoints="1"/>
            </p:cNvSpPr>
            <p:nvPr userDrawn="1"/>
          </p:nvSpPr>
          <p:spPr bwMode="auto">
            <a:xfrm>
              <a:off x="956713"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30 w 33"/>
                <a:gd name="T25" fmla="*/ 35 h 40"/>
                <a:gd name="T26" fmla="*/ 27 w 33"/>
                <a:gd name="T27" fmla="*/ 37 h 40"/>
                <a:gd name="T28" fmla="*/ 24 w 33"/>
                <a:gd name="T29" fmla="*/ 39 h 40"/>
                <a:gd name="T30" fmla="*/ 21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1" y="33"/>
                    <a:pt x="21" y="32"/>
                  </a:cubicBezTo>
                  <a:cubicBezTo>
                    <a:pt x="22" y="32"/>
                    <a:pt x="22" y="32"/>
                    <a:pt x="23" y="32"/>
                  </a:cubicBezTo>
                  <a:cubicBezTo>
                    <a:pt x="24" y="31"/>
                    <a:pt x="24" y="31"/>
                    <a:pt x="25" y="30"/>
                  </a:cubicBezTo>
                  <a:cubicBezTo>
                    <a:pt x="30" y="35"/>
                    <a:pt x="30" y="35"/>
                    <a:pt x="30" y="35"/>
                  </a:cubicBezTo>
                  <a:cubicBezTo>
                    <a:pt x="29" y="36"/>
                    <a:pt x="28" y="37"/>
                    <a:pt x="27" y="37"/>
                  </a:cubicBezTo>
                  <a:cubicBezTo>
                    <a:pt x="26" y="38"/>
                    <a:pt x="25" y="38"/>
                    <a:pt x="24" y="39"/>
                  </a:cubicBezTo>
                  <a:cubicBezTo>
                    <a:pt x="23" y="39"/>
                    <a:pt x="22" y="40"/>
                    <a:pt x="21"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8"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16" name="Freeform 53">
              <a:extLst>
                <a:ext uri="{FF2B5EF4-FFF2-40B4-BE49-F238E27FC236}">
                  <a16:creationId xmlns:a16="http://schemas.microsoft.com/office/drawing/2014/main" id="{9BC2125B-AF0E-4411-AFA7-3F79B873BFBA}"/>
                </a:ext>
              </a:extLst>
            </p:cNvPr>
            <p:cNvSpPr>
              <a:spLocks/>
            </p:cNvSpPr>
            <p:nvPr userDrawn="1"/>
          </p:nvSpPr>
          <p:spPr bwMode="auto">
            <a:xfrm>
              <a:off x="1050873" y="6383459"/>
              <a:ext cx="55799" cy="137753"/>
            </a:xfrm>
            <a:custGeom>
              <a:avLst/>
              <a:gdLst>
                <a:gd name="T0" fmla="*/ 21 w 22"/>
                <a:gd name="T1" fmla="*/ 52 h 54"/>
                <a:gd name="T2" fmla="*/ 18 w 22"/>
                <a:gd name="T3" fmla="*/ 54 h 54"/>
                <a:gd name="T4" fmla="*/ 14 w 22"/>
                <a:gd name="T5" fmla="*/ 54 h 54"/>
                <a:gd name="T6" fmla="*/ 11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2" y="54"/>
                    <a:pt x="11" y="54"/>
                  </a:cubicBezTo>
                  <a:cubicBezTo>
                    <a:pt x="10" y="53"/>
                    <a:pt x="9" y="53"/>
                    <a:pt x="8" y="52"/>
                  </a:cubicBezTo>
                  <a:cubicBezTo>
                    <a:pt x="7" y="51"/>
                    <a:pt x="6" y="50"/>
                    <a:pt x="6" y="49"/>
                  </a:cubicBezTo>
                  <a:cubicBezTo>
                    <a:pt x="6"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2"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17" name="Freeform 54">
              <a:extLst>
                <a:ext uri="{FF2B5EF4-FFF2-40B4-BE49-F238E27FC236}">
                  <a16:creationId xmlns:a16="http://schemas.microsoft.com/office/drawing/2014/main" id="{1E5BE33C-9675-423A-802C-0A789DB1851B}"/>
                </a:ext>
              </a:extLst>
            </p:cNvPr>
            <p:cNvSpPr>
              <a:spLocks/>
            </p:cNvSpPr>
            <p:nvPr userDrawn="1"/>
          </p:nvSpPr>
          <p:spPr bwMode="auto">
            <a:xfrm>
              <a:off x="1118877"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18" name="Freeform 55">
              <a:extLst>
                <a:ext uri="{FF2B5EF4-FFF2-40B4-BE49-F238E27FC236}">
                  <a16:creationId xmlns:a16="http://schemas.microsoft.com/office/drawing/2014/main" id="{FB04A8AC-9DA2-4FB3-985A-DD8E6439135C}"/>
                </a:ext>
              </a:extLst>
            </p:cNvPr>
            <p:cNvSpPr>
              <a:spLocks noEditPoints="1"/>
            </p:cNvSpPr>
            <p:nvPr userDrawn="1"/>
          </p:nvSpPr>
          <p:spPr bwMode="auto">
            <a:xfrm>
              <a:off x="1190370" y="6418333"/>
              <a:ext cx="83698" cy="102879"/>
            </a:xfrm>
            <a:custGeom>
              <a:avLst/>
              <a:gdLst>
                <a:gd name="T0" fmla="*/ 33 w 33"/>
                <a:gd name="T1" fmla="*/ 19 h 40"/>
                <a:gd name="T2" fmla="*/ 33 w 33"/>
                <a:gd name="T3" fmla="*/ 21 h 40"/>
                <a:gd name="T4" fmla="*/ 32 w 33"/>
                <a:gd name="T5" fmla="*/ 23 h 40"/>
                <a:gd name="T6" fmla="*/ 7 w 33"/>
                <a:gd name="T7" fmla="*/ 23 h 40"/>
                <a:gd name="T8" fmla="*/ 8 w 33"/>
                <a:gd name="T9" fmla="*/ 28 h 40"/>
                <a:gd name="T10" fmla="*/ 10 w 33"/>
                <a:gd name="T11" fmla="*/ 31 h 40"/>
                <a:gd name="T12" fmla="*/ 13 w 33"/>
                <a:gd name="T13" fmla="*/ 33 h 40"/>
                <a:gd name="T14" fmla="*/ 17 w 33"/>
                <a:gd name="T15" fmla="*/ 33 h 40"/>
                <a:gd name="T16" fmla="*/ 19 w 33"/>
                <a:gd name="T17" fmla="*/ 33 h 40"/>
                <a:gd name="T18" fmla="*/ 21 w 33"/>
                <a:gd name="T19" fmla="*/ 32 h 40"/>
                <a:gd name="T20" fmla="*/ 23 w 33"/>
                <a:gd name="T21" fmla="*/ 32 h 40"/>
                <a:gd name="T22" fmla="*/ 25 w 33"/>
                <a:gd name="T23" fmla="*/ 30 h 40"/>
                <a:gd name="T24" fmla="*/ 29 w 33"/>
                <a:gd name="T25" fmla="*/ 35 h 40"/>
                <a:gd name="T26" fmla="*/ 27 w 33"/>
                <a:gd name="T27" fmla="*/ 37 h 40"/>
                <a:gd name="T28" fmla="*/ 24 w 33"/>
                <a:gd name="T29" fmla="*/ 39 h 40"/>
                <a:gd name="T30" fmla="*/ 20 w 33"/>
                <a:gd name="T31" fmla="*/ 40 h 40"/>
                <a:gd name="T32" fmla="*/ 16 w 33"/>
                <a:gd name="T33" fmla="*/ 40 h 40"/>
                <a:gd name="T34" fmla="*/ 12 w 33"/>
                <a:gd name="T35" fmla="*/ 39 h 40"/>
                <a:gd name="T36" fmla="*/ 8 w 33"/>
                <a:gd name="T37" fmla="*/ 38 h 40"/>
                <a:gd name="T38" fmla="*/ 5 w 33"/>
                <a:gd name="T39" fmla="*/ 35 h 40"/>
                <a:gd name="T40" fmla="*/ 2 w 33"/>
                <a:gd name="T41" fmla="*/ 31 h 40"/>
                <a:gd name="T42" fmla="*/ 0 w 33"/>
                <a:gd name="T43" fmla="*/ 26 h 40"/>
                <a:gd name="T44" fmla="*/ 0 w 33"/>
                <a:gd name="T45" fmla="*/ 20 h 40"/>
                <a:gd name="T46" fmla="*/ 1 w 33"/>
                <a:gd name="T47" fmla="*/ 12 h 40"/>
                <a:gd name="T48" fmla="*/ 4 w 33"/>
                <a:gd name="T49" fmla="*/ 5 h 40"/>
                <a:gd name="T50" fmla="*/ 10 w 33"/>
                <a:gd name="T51" fmla="*/ 1 h 40"/>
                <a:gd name="T52" fmla="*/ 16 w 33"/>
                <a:gd name="T53" fmla="*/ 0 h 40"/>
                <a:gd name="T54" fmla="*/ 24 w 33"/>
                <a:gd name="T55" fmla="*/ 2 h 40"/>
                <a:gd name="T56" fmla="*/ 29 w 33"/>
                <a:gd name="T57" fmla="*/ 6 h 40"/>
                <a:gd name="T58" fmla="*/ 32 w 33"/>
                <a:gd name="T59" fmla="*/ 12 h 40"/>
                <a:gd name="T60" fmla="*/ 33 w 33"/>
                <a:gd name="T61" fmla="*/ 19 h 40"/>
                <a:gd name="T62" fmla="*/ 25 w 33"/>
                <a:gd name="T63" fmla="*/ 17 h 40"/>
                <a:gd name="T64" fmla="*/ 24 w 33"/>
                <a:gd name="T65" fmla="*/ 13 h 40"/>
                <a:gd name="T66" fmla="*/ 23 w 33"/>
                <a:gd name="T67" fmla="*/ 10 h 40"/>
                <a:gd name="T68" fmla="*/ 20 w 33"/>
                <a:gd name="T69" fmla="*/ 8 h 40"/>
                <a:gd name="T70" fmla="*/ 16 w 33"/>
                <a:gd name="T71" fmla="*/ 7 h 40"/>
                <a:gd name="T72" fmla="*/ 12 w 33"/>
                <a:gd name="T73" fmla="*/ 8 h 40"/>
                <a:gd name="T74" fmla="*/ 10 w 33"/>
                <a:gd name="T75" fmla="*/ 9 h 40"/>
                <a:gd name="T76" fmla="*/ 8 w 33"/>
                <a:gd name="T77" fmla="*/ 12 h 40"/>
                <a:gd name="T78" fmla="*/ 7 w 33"/>
                <a:gd name="T79" fmla="*/ 17 h 40"/>
                <a:gd name="T80" fmla="*/ 25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2" y="22"/>
                    <a:pt x="32" y="22"/>
                    <a:pt x="32" y="23"/>
                  </a:cubicBezTo>
                  <a:cubicBezTo>
                    <a:pt x="7" y="23"/>
                    <a:pt x="7" y="23"/>
                    <a:pt x="7" y="23"/>
                  </a:cubicBezTo>
                  <a:cubicBezTo>
                    <a:pt x="7" y="25"/>
                    <a:pt x="8" y="26"/>
                    <a:pt x="8" y="28"/>
                  </a:cubicBezTo>
                  <a:cubicBezTo>
                    <a:pt x="9" y="29"/>
                    <a:pt x="10" y="30"/>
                    <a:pt x="10" y="31"/>
                  </a:cubicBezTo>
                  <a:cubicBezTo>
                    <a:pt x="11" y="32"/>
                    <a:pt x="12" y="32"/>
                    <a:pt x="13" y="33"/>
                  </a:cubicBezTo>
                  <a:cubicBezTo>
                    <a:pt x="14" y="33"/>
                    <a:pt x="16" y="33"/>
                    <a:pt x="17" y="33"/>
                  </a:cubicBezTo>
                  <a:cubicBezTo>
                    <a:pt x="18" y="33"/>
                    <a:pt x="18" y="33"/>
                    <a:pt x="19" y="33"/>
                  </a:cubicBezTo>
                  <a:cubicBezTo>
                    <a:pt x="20" y="33"/>
                    <a:pt x="20" y="33"/>
                    <a:pt x="21" y="32"/>
                  </a:cubicBezTo>
                  <a:cubicBezTo>
                    <a:pt x="22" y="32"/>
                    <a:pt x="22" y="32"/>
                    <a:pt x="23" y="32"/>
                  </a:cubicBezTo>
                  <a:cubicBezTo>
                    <a:pt x="23" y="31"/>
                    <a:pt x="24" y="31"/>
                    <a:pt x="25" y="30"/>
                  </a:cubicBezTo>
                  <a:cubicBezTo>
                    <a:pt x="29" y="35"/>
                    <a:pt x="29" y="35"/>
                    <a:pt x="29" y="35"/>
                  </a:cubicBezTo>
                  <a:cubicBezTo>
                    <a:pt x="29" y="36"/>
                    <a:pt x="28" y="37"/>
                    <a:pt x="27" y="37"/>
                  </a:cubicBezTo>
                  <a:cubicBezTo>
                    <a:pt x="26" y="38"/>
                    <a:pt x="25" y="38"/>
                    <a:pt x="24" y="39"/>
                  </a:cubicBezTo>
                  <a:cubicBezTo>
                    <a:pt x="23" y="39"/>
                    <a:pt x="22" y="40"/>
                    <a:pt x="20" y="40"/>
                  </a:cubicBezTo>
                  <a:cubicBezTo>
                    <a:pt x="19" y="40"/>
                    <a:pt x="18" y="40"/>
                    <a:pt x="16" y="40"/>
                  </a:cubicBezTo>
                  <a:cubicBezTo>
                    <a:pt x="15" y="40"/>
                    <a:pt x="13" y="40"/>
                    <a:pt x="12" y="39"/>
                  </a:cubicBezTo>
                  <a:cubicBezTo>
                    <a:pt x="10" y="39"/>
                    <a:pt x="9" y="38"/>
                    <a:pt x="8" y="38"/>
                  </a:cubicBezTo>
                  <a:cubicBezTo>
                    <a:pt x="7" y="37"/>
                    <a:pt x="6" y="36"/>
                    <a:pt x="5" y="35"/>
                  </a:cubicBezTo>
                  <a:cubicBezTo>
                    <a:pt x="4" y="34"/>
                    <a:pt x="3" y="33"/>
                    <a:pt x="2" y="31"/>
                  </a:cubicBezTo>
                  <a:cubicBezTo>
                    <a:pt x="1" y="30"/>
                    <a:pt x="1" y="28"/>
                    <a:pt x="0" y="26"/>
                  </a:cubicBezTo>
                  <a:cubicBezTo>
                    <a:pt x="0" y="24"/>
                    <a:pt x="0" y="22"/>
                    <a:pt x="0" y="20"/>
                  </a:cubicBezTo>
                  <a:cubicBezTo>
                    <a:pt x="0" y="17"/>
                    <a:pt x="0" y="14"/>
                    <a:pt x="1" y="12"/>
                  </a:cubicBezTo>
                  <a:cubicBezTo>
                    <a:pt x="2" y="9"/>
                    <a:pt x="3" y="7"/>
                    <a:pt x="4" y="5"/>
                  </a:cubicBezTo>
                  <a:cubicBezTo>
                    <a:pt x="6" y="4"/>
                    <a:pt x="8" y="2"/>
                    <a:pt x="10" y="1"/>
                  </a:cubicBezTo>
                  <a:cubicBezTo>
                    <a:pt x="12" y="1"/>
                    <a:pt x="14" y="0"/>
                    <a:pt x="16" y="0"/>
                  </a:cubicBezTo>
                  <a:cubicBezTo>
                    <a:pt x="19" y="0"/>
                    <a:pt x="22" y="1"/>
                    <a:pt x="24" y="2"/>
                  </a:cubicBezTo>
                  <a:cubicBezTo>
                    <a:pt x="26" y="3"/>
                    <a:pt x="27" y="4"/>
                    <a:pt x="29" y="6"/>
                  </a:cubicBezTo>
                  <a:cubicBezTo>
                    <a:pt x="30" y="8"/>
                    <a:pt x="31" y="10"/>
                    <a:pt x="32" y="12"/>
                  </a:cubicBezTo>
                  <a:cubicBezTo>
                    <a:pt x="32" y="14"/>
                    <a:pt x="33" y="17"/>
                    <a:pt x="33" y="19"/>
                  </a:cubicBezTo>
                  <a:close/>
                  <a:moveTo>
                    <a:pt x="25" y="17"/>
                  </a:moveTo>
                  <a:cubicBezTo>
                    <a:pt x="25" y="15"/>
                    <a:pt x="25" y="14"/>
                    <a:pt x="24" y="13"/>
                  </a:cubicBezTo>
                  <a:cubicBezTo>
                    <a:pt x="24" y="12"/>
                    <a:pt x="23" y="11"/>
                    <a:pt x="23" y="10"/>
                  </a:cubicBezTo>
                  <a:cubicBezTo>
                    <a:pt x="22" y="9"/>
                    <a:pt x="21" y="8"/>
                    <a:pt x="20" y="8"/>
                  </a:cubicBezTo>
                  <a:cubicBezTo>
                    <a:pt x="19" y="7"/>
                    <a:pt x="17" y="7"/>
                    <a:pt x="16" y="7"/>
                  </a:cubicBezTo>
                  <a:cubicBezTo>
                    <a:pt x="15" y="7"/>
                    <a:pt x="13" y="7"/>
                    <a:pt x="12" y="8"/>
                  </a:cubicBezTo>
                  <a:cubicBezTo>
                    <a:pt x="11" y="8"/>
                    <a:pt x="11" y="9"/>
                    <a:pt x="10" y="9"/>
                  </a:cubicBezTo>
                  <a:cubicBezTo>
                    <a:pt x="9" y="10"/>
                    <a:pt x="9" y="11"/>
                    <a:pt x="8" y="12"/>
                  </a:cubicBezTo>
                  <a:cubicBezTo>
                    <a:pt x="8" y="14"/>
                    <a:pt x="7" y="15"/>
                    <a:pt x="7" y="17"/>
                  </a:cubicBezTo>
                  <a:lnTo>
                    <a:pt x="2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19" name="Freeform 56">
              <a:extLst>
                <a:ext uri="{FF2B5EF4-FFF2-40B4-BE49-F238E27FC236}">
                  <a16:creationId xmlns:a16="http://schemas.microsoft.com/office/drawing/2014/main" id="{F365BB87-C861-4F40-A844-477BAA1EAA55}"/>
                </a:ext>
              </a:extLst>
            </p:cNvPr>
            <p:cNvSpPr>
              <a:spLocks/>
            </p:cNvSpPr>
            <p:nvPr userDrawn="1"/>
          </p:nvSpPr>
          <p:spPr bwMode="auto">
            <a:xfrm>
              <a:off x="1294993" y="6418333"/>
              <a:ext cx="55799" cy="101135"/>
            </a:xfrm>
            <a:custGeom>
              <a:avLst/>
              <a:gdLst>
                <a:gd name="T0" fmla="*/ 20 w 22"/>
                <a:gd name="T1" fmla="*/ 9 h 39"/>
                <a:gd name="T2" fmla="*/ 18 w 22"/>
                <a:gd name="T3" fmla="*/ 8 h 39"/>
                <a:gd name="T4" fmla="*/ 15 w 22"/>
                <a:gd name="T5" fmla="*/ 7 h 39"/>
                <a:gd name="T6" fmla="*/ 9 w 22"/>
                <a:gd name="T7" fmla="*/ 10 h 39"/>
                <a:gd name="T8" fmla="*/ 7 w 22"/>
                <a:gd name="T9" fmla="*/ 17 h 39"/>
                <a:gd name="T10" fmla="*/ 7 w 22"/>
                <a:gd name="T11" fmla="*/ 39 h 39"/>
                <a:gd name="T12" fmla="*/ 0 w 22"/>
                <a:gd name="T13" fmla="*/ 39 h 39"/>
                <a:gd name="T14" fmla="*/ 0 w 22"/>
                <a:gd name="T15" fmla="*/ 1 h 39"/>
                <a:gd name="T16" fmla="*/ 7 w 22"/>
                <a:gd name="T17" fmla="*/ 1 h 39"/>
                <a:gd name="T18" fmla="*/ 7 w 22"/>
                <a:gd name="T19" fmla="*/ 5 h 39"/>
                <a:gd name="T20" fmla="*/ 9 w 22"/>
                <a:gd name="T21" fmla="*/ 3 h 39"/>
                <a:gd name="T22" fmla="*/ 11 w 22"/>
                <a:gd name="T23" fmla="*/ 1 h 39"/>
                <a:gd name="T24" fmla="*/ 13 w 22"/>
                <a:gd name="T25" fmla="*/ 0 h 39"/>
                <a:gd name="T26" fmla="*/ 16 w 22"/>
                <a:gd name="T27" fmla="*/ 0 h 39"/>
                <a:gd name="T28" fmla="*/ 20 w 22"/>
                <a:gd name="T29" fmla="*/ 1 h 39"/>
                <a:gd name="T30" fmla="*/ 22 w 22"/>
                <a:gd name="T31" fmla="*/ 2 h 39"/>
                <a:gd name="T32" fmla="*/ 20 w 22"/>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39">
                  <a:moveTo>
                    <a:pt x="20" y="9"/>
                  </a:moveTo>
                  <a:cubicBezTo>
                    <a:pt x="20" y="8"/>
                    <a:pt x="19" y="8"/>
                    <a:pt x="18" y="8"/>
                  </a:cubicBezTo>
                  <a:cubicBezTo>
                    <a:pt x="17" y="8"/>
                    <a:pt x="16" y="7"/>
                    <a:pt x="15" y="7"/>
                  </a:cubicBezTo>
                  <a:cubicBezTo>
                    <a:pt x="12" y="7"/>
                    <a:pt x="10" y="8"/>
                    <a:pt x="9" y="10"/>
                  </a:cubicBezTo>
                  <a:cubicBezTo>
                    <a:pt x="8" y="12"/>
                    <a:pt x="7" y="14"/>
                    <a:pt x="7" y="17"/>
                  </a:cubicBezTo>
                  <a:cubicBezTo>
                    <a:pt x="7" y="39"/>
                    <a:pt x="7" y="39"/>
                    <a:pt x="7" y="39"/>
                  </a:cubicBezTo>
                  <a:cubicBezTo>
                    <a:pt x="0" y="39"/>
                    <a:pt x="0" y="39"/>
                    <a:pt x="0" y="39"/>
                  </a:cubicBezTo>
                  <a:cubicBezTo>
                    <a:pt x="0" y="1"/>
                    <a:pt x="0" y="1"/>
                    <a:pt x="0" y="1"/>
                  </a:cubicBezTo>
                  <a:cubicBezTo>
                    <a:pt x="7" y="1"/>
                    <a:pt x="7" y="1"/>
                    <a:pt x="7" y="1"/>
                  </a:cubicBezTo>
                  <a:cubicBezTo>
                    <a:pt x="7" y="5"/>
                    <a:pt x="7" y="5"/>
                    <a:pt x="7" y="5"/>
                  </a:cubicBezTo>
                  <a:cubicBezTo>
                    <a:pt x="8" y="4"/>
                    <a:pt x="8" y="3"/>
                    <a:pt x="9" y="3"/>
                  </a:cubicBezTo>
                  <a:cubicBezTo>
                    <a:pt x="9" y="2"/>
                    <a:pt x="10" y="2"/>
                    <a:pt x="11" y="1"/>
                  </a:cubicBezTo>
                  <a:cubicBezTo>
                    <a:pt x="11" y="1"/>
                    <a:pt x="12" y="1"/>
                    <a:pt x="13" y="0"/>
                  </a:cubicBezTo>
                  <a:cubicBezTo>
                    <a:pt x="14" y="0"/>
                    <a:pt x="15" y="0"/>
                    <a:pt x="16" y="0"/>
                  </a:cubicBezTo>
                  <a:cubicBezTo>
                    <a:pt x="17" y="0"/>
                    <a:pt x="19" y="0"/>
                    <a:pt x="20" y="1"/>
                  </a:cubicBezTo>
                  <a:cubicBezTo>
                    <a:pt x="21" y="1"/>
                    <a:pt x="22" y="1"/>
                    <a:pt x="22" y="2"/>
                  </a:cubicBezTo>
                  <a:lnTo>
                    <a:pt x="20"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20" name="Freeform 57">
              <a:extLst>
                <a:ext uri="{FF2B5EF4-FFF2-40B4-BE49-F238E27FC236}">
                  <a16:creationId xmlns:a16="http://schemas.microsoft.com/office/drawing/2014/main" id="{8B7E2806-AAFA-45B5-B801-55C79A927799}"/>
                </a:ext>
              </a:extLst>
            </p:cNvPr>
            <p:cNvSpPr>
              <a:spLocks/>
            </p:cNvSpPr>
            <p:nvPr userDrawn="1"/>
          </p:nvSpPr>
          <p:spPr bwMode="auto">
            <a:xfrm>
              <a:off x="1406591" y="6383459"/>
              <a:ext cx="55799" cy="137753"/>
            </a:xfrm>
            <a:custGeom>
              <a:avLst/>
              <a:gdLst>
                <a:gd name="T0" fmla="*/ 21 w 22"/>
                <a:gd name="T1" fmla="*/ 52 h 54"/>
                <a:gd name="T2" fmla="*/ 18 w 22"/>
                <a:gd name="T3" fmla="*/ 54 h 54"/>
                <a:gd name="T4" fmla="*/ 14 w 22"/>
                <a:gd name="T5" fmla="*/ 54 h 54"/>
                <a:gd name="T6" fmla="*/ 10 w 22"/>
                <a:gd name="T7" fmla="*/ 54 h 54"/>
                <a:gd name="T8" fmla="*/ 8 w 22"/>
                <a:gd name="T9" fmla="*/ 52 h 54"/>
                <a:gd name="T10" fmla="*/ 6 w 22"/>
                <a:gd name="T11" fmla="*/ 49 h 54"/>
                <a:gd name="T12" fmla="*/ 5 w 22"/>
                <a:gd name="T13" fmla="*/ 44 h 54"/>
                <a:gd name="T14" fmla="*/ 5 w 22"/>
                <a:gd name="T15" fmla="*/ 22 h 54"/>
                <a:gd name="T16" fmla="*/ 0 w 22"/>
                <a:gd name="T17" fmla="*/ 22 h 54"/>
                <a:gd name="T18" fmla="*/ 0 w 22"/>
                <a:gd name="T19" fmla="*/ 15 h 54"/>
                <a:gd name="T20" fmla="*/ 5 w 22"/>
                <a:gd name="T21" fmla="*/ 15 h 54"/>
                <a:gd name="T22" fmla="*/ 5 w 22"/>
                <a:gd name="T23" fmla="*/ 4 h 54"/>
                <a:gd name="T24" fmla="*/ 13 w 22"/>
                <a:gd name="T25" fmla="*/ 0 h 54"/>
                <a:gd name="T26" fmla="*/ 13 w 22"/>
                <a:gd name="T27" fmla="*/ 15 h 54"/>
                <a:gd name="T28" fmla="*/ 22 w 22"/>
                <a:gd name="T29" fmla="*/ 15 h 54"/>
                <a:gd name="T30" fmla="*/ 22 w 22"/>
                <a:gd name="T31" fmla="*/ 22 h 54"/>
                <a:gd name="T32" fmla="*/ 13 w 22"/>
                <a:gd name="T33" fmla="*/ 22 h 54"/>
                <a:gd name="T34" fmla="*/ 13 w 22"/>
                <a:gd name="T35" fmla="*/ 43 h 54"/>
                <a:gd name="T36" fmla="*/ 13 w 22"/>
                <a:gd name="T37" fmla="*/ 45 h 54"/>
                <a:gd name="T38" fmla="*/ 14 w 22"/>
                <a:gd name="T39" fmla="*/ 46 h 54"/>
                <a:gd name="T40" fmla="*/ 15 w 22"/>
                <a:gd name="T41" fmla="*/ 47 h 54"/>
                <a:gd name="T42" fmla="*/ 17 w 22"/>
                <a:gd name="T43" fmla="*/ 47 h 54"/>
                <a:gd name="T44" fmla="*/ 20 w 22"/>
                <a:gd name="T45" fmla="*/ 47 h 54"/>
                <a:gd name="T46" fmla="*/ 22 w 22"/>
                <a:gd name="T47" fmla="*/ 46 h 54"/>
                <a:gd name="T48" fmla="*/ 21 w 22"/>
                <a:gd name="T49" fmla="*/ 5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54">
                  <a:moveTo>
                    <a:pt x="21" y="52"/>
                  </a:moveTo>
                  <a:cubicBezTo>
                    <a:pt x="20" y="53"/>
                    <a:pt x="19" y="53"/>
                    <a:pt x="18" y="54"/>
                  </a:cubicBezTo>
                  <a:cubicBezTo>
                    <a:pt x="17" y="54"/>
                    <a:pt x="15" y="54"/>
                    <a:pt x="14" y="54"/>
                  </a:cubicBezTo>
                  <a:cubicBezTo>
                    <a:pt x="13" y="54"/>
                    <a:pt x="11" y="54"/>
                    <a:pt x="10" y="54"/>
                  </a:cubicBezTo>
                  <a:cubicBezTo>
                    <a:pt x="9" y="53"/>
                    <a:pt x="9" y="53"/>
                    <a:pt x="8" y="52"/>
                  </a:cubicBezTo>
                  <a:cubicBezTo>
                    <a:pt x="7" y="51"/>
                    <a:pt x="6" y="50"/>
                    <a:pt x="6" y="49"/>
                  </a:cubicBezTo>
                  <a:cubicBezTo>
                    <a:pt x="5" y="47"/>
                    <a:pt x="5" y="46"/>
                    <a:pt x="5" y="44"/>
                  </a:cubicBezTo>
                  <a:cubicBezTo>
                    <a:pt x="5" y="22"/>
                    <a:pt x="5" y="22"/>
                    <a:pt x="5" y="22"/>
                  </a:cubicBezTo>
                  <a:cubicBezTo>
                    <a:pt x="0" y="22"/>
                    <a:pt x="0" y="22"/>
                    <a:pt x="0" y="22"/>
                  </a:cubicBezTo>
                  <a:cubicBezTo>
                    <a:pt x="0" y="15"/>
                    <a:pt x="0" y="15"/>
                    <a:pt x="0" y="15"/>
                  </a:cubicBezTo>
                  <a:cubicBezTo>
                    <a:pt x="5" y="15"/>
                    <a:pt x="5" y="15"/>
                    <a:pt x="5" y="15"/>
                  </a:cubicBezTo>
                  <a:cubicBezTo>
                    <a:pt x="5" y="4"/>
                    <a:pt x="5" y="4"/>
                    <a:pt x="5" y="4"/>
                  </a:cubicBezTo>
                  <a:cubicBezTo>
                    <a:pt x="13" y="0"/>
                    <a:pt x="13" y="0"/>
                    <a:pt x="13" y="0"/>
                  </a:cubicBezTo>
                  <a:cubicBezTo>
                    <a:pt x="13" y="15"/>
                    <a:pt x="13" y="15"/>
                    <a:pt x="13" y="15"/>
                  </a:cubicBezTo>
                  <a:cubicBezTo>
                    <a:pt x="22" y="15"/>
                    <a:pt x="22" y="15"/>
                    <a:pt x="22" y="15"/>
                  </a:cubicBezTo>
                  <a:cubicBezTo>
                    <a:pt x="22" y="22"/>
                    <a:pt x="22" y="22"/>
                    <a:pt x="22" y="22"/>
                  </a:cubicBezTo>
                  <a:cubicBezTo>
                    <a:pt x="13" y="22"/>
                    <a:pt x="13" y="22"/>
                    <a:pt x="13" y="22"/>
                  </a:cubicBezTo>
                  <a:cubicBezTo>
                    <a:pt x="13" y="43"/>
                    <a:pt x="13" y="43"/>
                    <a:pt x="13" y="43"/>
                  </a:cubicBezTo>
                  <a:cubicBezTo>
                    <a:pt x="13" y="44"/>
                    <a:pt x="13" y="44"/>
                    <a:pt x="13" y="45"/>
                  </a:cubicBezTo>
                  <a:cubicBezTo>
                    <a:pt x="13" y="45"/>
                    <a:pt x="13" y="46"/>
                    <a:pt x="14" y="46"/>
                  </a:cubicBezTo>
                  <a:cubicBezTo>
                    <a:pt x="14" y="47"/>
                    <a:pt x="14" y="47"/>
                    <a:pt x="15" y="47"/>
                  </a:cubicBezTo>
                  <a:cubicBezTo>
                    <a:pt x="15" y="47"/>
                    <a:pt x="16" y="47"/>
                    <a:pt x="17" y="47"/>
                  </a:cubicBezTo>
                  <a:cubicBezTo>
                    <a:pt x="18" y="47"/>
                    <a:pt x="19" y="47"/>
                    <a:pt x="20" y="47"/>
                  </a:cubicBezTo>
                  <a:cubicBezTo>
                    <a:pt x="21" y="46"/>
                    <a:pt x="21" y="46"/>
                    <a:pt x="22" y="46"/>
                  </a:cubicBezTo>
                  <a:lnTo>
                    <a:pt x="21" y="5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21" name="Freeform 58">
              <a:extLst>
                <a:ext uri="{FF2B5EF4-FFF2-40B4-BE49-F238E27FC236}">
                  <a16:creationId xmlns:a16="http://schemas.microsoft.com/office/drawing/2014/main" id="{7A49B80F-B4C0-4F31-9238-8123D3E20D16}"/>
                </a:ext>
              </a:extLst>
            </p:cNvPr>
            <p:cNvSpPr>
              <a:spLocks/>
            </p:cNvSpPr>
            <p:nvPr userDrawn="1"/>
          </p:nvSpPr>
          <p:spPr bwMode="auto">
            <a:xfrm>
              <a:off x="1485058" y="6383459"/>
              <a:ext cx="80211" cy="136010"/>
            </a:xfrm>
            <a:custGeom>
              <a:avLst/>
              <a:gdLst>
                <a:gd name="T0" fmla="*/ 23 w 31"/>
                <a:gd name="T1" fmla="*/ 53 h 53"/>
                <a:gd name="T2" fmla="*/ 23 w 31"/>
                <a:gd name="T3" fmla="*/ 32 h 53"/>
                <a:gd name="T4" fmla="*/ 21 w 31"/>
                <a:gd name="T5" fmla="*/ 24 h 53"/>
                <a:gd name="T6" fmla="*/ 15 w 31"/>
                <a:gd name="T7" fmla="*/ 21 h 53"/>
                <a:gd name="T8" fmla="*/ 12 w 31"/>
                <a:gd name="T9" fmla="*/ 22 h 53"/>
                <a:gd name="T10" fmla="*/ 10 w 31"/>
                <a:gd name="T11" fmla="*/ 24 h 53"/>
                <a:gd name="T12" fmla="*/ 8 w 31"/>
                <a:gd name="T13" fmla="*/ 27 h 53"/>
                <a:gd name="T14" fmla="*/ 7 w 31"/>
                <a:gd name="T15" fmla="*/ 31 h 53"/>
                <a:gd name="T16" fmla="*/ 7 w 31"/>
                <a:gd name="T17" fmla="*/ 53 h 53"/>
                <a:gd name="T18" fmla="*/ 0 w 31"/>
                <a:gd name="T19" fmla="*/ 53 h 53"/>
                <a:gd name="T20" fmla="*/ 0 w 31"/>
                <a:gd name="T21" fmla="*/ 4 h 53"/>
                <a:gd name="T22" fmla="*/ 7 w 31"/>
                <a:gd name="T23" fmla="*/ 0 h 53"/>
                <a:gd name="T24" fmla="*/ 7 w 31"/>
                <a:gd name="T25" fmla="*/ 19 h 53"/>
                <a:gd name="T26" fmla="*/ 9 w 31"/>
                <a:gd name="T27" fmla="*/ 17 h 53"/>
                <a:gd name="T28" fmla="*/ 12 w 31"/>
                <a:gd name="T29" fmla="*/ 15 h 53"/>
                <a:gd name="T30" fmla="*/ 14 w 31"/>
                <a:gd name="T31" fmla="*/ 14 h 53"/>
                <a:gd name="T32" fmla="*/ 17 w 31"/>
                <a:gd name="T33" fmla="*/ 14 h 53"/>
                <a:gd name="T34" fmla="*/ 23 w 31"/>
                <a:gd name="T35" fmla="*/ 15 h 53"/>
                <a:gd name="T36" fmla="*/ 27 w 31"/>
                <a:gd name="T37" fmla="*/ 18 h 53"/>
                <a:gd name="T38" fmla="*/ 30 w 31"/>
                <a:gd name="T39" fmla="*/ 24 h 53"/>
                <a:gd name="T40" fmla="*/ 31 w 31"/>
                <a:gd name="T41" fmla="*/ 31 h 53"/>
                <a:gd name="T42" fmla="*/ 31 w 31"/>
                <a:gd name="T43" fmla="*/ 53 h 53"/>
                <a:gd name="T44" fmla="*/ 23 w 31"/>
                <a:gd name="T45"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53">
                  <a:moveTo>
                    <a:pt x="23" y="53"/>
                  </a:moveTo>
                  <a:cubicBezTo>
                    <a:pt x="23" y="32"/>
                    <a:pt x="23" y="32"/>
                    <a:pt x="23" y="32"/>
                  </a:cubicBezTo>
                  <a:cubicBezTo>
                    <a:pt x="23" y="28"/>
                    <a:pt x="23" y="25"/>
                    <a:pt x="21" y="24"/>
                  </a:cubicBezTo>
                  <a:cubicBezTo>
                    <a:pt x="20" y="22"/>
                    <a:pt x="18" y="21"/>
                    <a:pt x="15" y="21"/>
                  </a:cubicBezTo>
                  <a:cubicBezTo>
                    <a:pt x="14" y="21"/>
                    <a:pt x="13" y="21"/>
                    <a:pt x="12" y="22"/>
                  </a:cubicBezTo>
                  <a:cubicBezTo>
                    <a:pt x="11" y="22"/>
                    <a:pt x="10" y="23"/>
                    <a:pt x="10" y="24"/>
                  </a:cubicBezTo>
                  <a:cubicBezTo>
                    <a:pt x="9" y="24"/>
                    <a:pt x="8" y="25"/>
                    <a:pt x="8" y="27"/>
                  </a:cubicBezTo>
                  <a:cubicBezTo>
                    <a:pt x="8" y="28"/>
                    <a:pt x="7" y="29"/>
                    <a:pt x="7" y="31"/>
                  </a:cubicBezTo>
                  <a:cubicBezTo>
                    <a:pt x="7" y="53"/>
                    <a:pt x="7" y="53"/>
                    <a:pt x="7" y="53"/>
                  </a:cubicBezTo>
                  <a:cubicBezTo>
                    <a:pt x="0" y="53"/>
                    <a:pt x="0" y="53"/>
                    <a:pt x="0" y="53"/>
                  </a:cubicBezTo>
                  <a:cubicBezTo>
                    <a:pt x="0" y="4"/>
                    <a:pt x="0" y="4"/>
                    <a:pt x="0" y="4"/>
                  </a:cubicBezTo>
                  <a:cubicBezTo>
                    <a:pt x="7" y="0"/>
                    <a:pt x="7" y="0"/>
                    <a:pt x="7" y="0"/>
                  </a:cubicBezTo>
                  <a:cubicBezTo>
                    <a:pt x="7" y="19"/>
                    <a:pt x="7" y="19"/>
                    <a:pt x="7" y="19"/>
                  </a:cubicBezTo>
                  <a:cubicBezTo>
                    <a:pt x="8" y="18"/>
                    <a:pt x="9" y="17"/>
                    <a:pt x="9" y="17"/>
                  </a:cubicBezTo>
                  <a:cubicBezTo>
                    <a:pt x="10" y="16"/>
                    <a:pt x="11" y="16"/>
                    <a:pt x="12" y="15"/>
                  </a:cubicBezTo>
                  <a:cubicBezTo>
                    <a:pt x="12" y="15"/>
                    <a:pt x="13" y="15"/>
                    <a:pt x="14" y="14"/>
                  </a:cubicBezTo>
                  <a:cubicBezTo>
                    <a:pt x="15" y="14"/>
                    <a:pt x="16" y="14"/>
                    <a:pt x="17" y="14"/>
                  </a:cubicBezTo>
                  <a:cubicBezTo>
                    <a:pt x="19" y="14"/>
                    <a:pt x="21" y="14"/>
                    <a:pt x="23" y="15"/>
                  </a:cubicBezTo>
                  <a:cubicBezTo>
                    <a:pt x="25" y="16"/>
                    <a:pt x="26" y="17"/>
                    <a:pt x="27" y="18"/>
                  </a:cubicBezTo>
                  <a:cubicBezTo>
                    <a:pt x="29" y="20"/>
                    <a:pt x="29" y="22"/>
                    <a:pt x="30" y="24"/>
                  </a:cubicBezTo>
                  <a:cubicBezTo>
                    <a:pt x="31" y="26"/>
                    <a:pt x="31" y="29"/>
                    <a:pt x="31" y="31"/>
                  </a:cubicBezTo>
                  <a:cubicBezTo>
                    <a:pt x="31" y="53"/>
                    <a:pt x="31" y="53"/>
                    <a:pt x="31" y="53"/>
                  </a:cubicBezTo>
                  <a:lnTo>
                    <a:pt x="23"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22" name="Freeform 59">
              <a:extLst>
                <a:ext uri="{FF2B5EF4-FFF2-40B4-BE49-F238E27FC236}">
                  <a16:creationId xmlns:a16="http://schemas.microsoft.com/office/drawing/2014/main" id="{9C60C45F-865F-4118-A4B0-174C696B472F}"/>
                </a:ext>
              </a:extLst>
            </p:cNvPr>
            <p:cNvSpPr>
              <a:spLocks noEditPoints="1"/>
            </p:cNvSpPr>
            <p:nvPr userDrawn="1"/>
          </p:nvSpPr>
          <p:spPr bwMode="auto">
            <a:xfrm>
              <a:off x="1582706" y="6418333"/>
              <a:ext cx="83698" cy="102879"/>
            </a:xfrm>
            <a:custGeom>
              <a:avLst/>
              <a:gdLst>
                <a:gd name="T0" fmla="*/ 33 w 33"/>
                <a:gd name="T1" fmla="*/ 19 h 40"/>
                <a:gd name="T2" fmla="*/ 33 w 33"/>
                <a:gd name="T3" fmla="*/ 21 h 40"/>
                <a:gd name="T4" fmla="*/ 33 w 33"/>
                <a:gd name="T5" fmla="*/ 23 h 40"/>
                <a:gd name="T6" fmla="*/ 8 w 33"/>
                <a:gd name="T7" fmla="*/ 23 h 40"/>
                <a:gd name="T8" fmla="*/ 9 w 33"/>
                <a:gd name="T9" fmla="*/ 28 h 40"/>
                <a:gd name="T10" fmla="*/ 11 w 33"/>
                <a:gd name="T11" fmla="*/ 31 h 40"/>
                <a:gd name="T12" fmla="*/ 14 w 33"/>
                <a:gd name="T13" fmla="*/ 33 h 40"/>
                <a:gd name="T14" fmla="*/ 17 w 33"/>
                <a:gd name="T15" fmla="*/ 33 h 40"/>
                <a:gd name="T16" fmla="*/ 20 w 33"/>
                <a:gd name="T17" fmla="*/ 33 h 40"/>
                <a:gd name="T18" fmla="*/ 22 w 33"/>
                <a:gd name="T19" fmla="*/ 32 h 40"/>
                <a:gd name="T20" fmla="*/ 24 w 33"/>
                <a:gd name="T21" fmla="*/ 32 h 40"/>
                <a:gd name="T22" fmla="*/ 26 w 33"/>
                <a:gd name="T23" fmla="*/ 30 h 40"/>
                <a:gd name="T24" fmla="*/ 30 w 33"/>
                <a:gd name="T25" fmla="*/ 35 h 40"/>
                <a:gd name="T26" fmla="*/ 27 w 33"/>
                <a:gd name="T27" fmla="*/ 37 h 40"/>
                <a:gd name="T28" fmla="*/ 25 w 33"/>
                <a:gd name="T29" fmla="*/ 39 h 40"/>
                <a:gd name="T30" fmla="*/ 21 w 33"/>
                <a:gd name="T31" fmla="*/ 40 h 40"/>
                <a:gd name="T32" fmla="*/ 17 w 33"/>
                <a:gd name="T33" fmla="*/ 40 h 40"/>
                <a:gd name="T34" fmla="*/ 12 w 33"/>
                <a:gd name="T35" fmla="*/ 39 h 40"/>
                <a:gd name="T36" fmla="*/ 8 w 33"/>
                <a:gd name="T37" fmla="*/ 38 h 40"/>
                <a:gd name="T38" fmla="*/ 5 w 33"/>
                <a:gd name="T39" fmla="*/ 35 h 40"/>
                <a:gd name="T40" fmla="*/ 3 w 33"/>
                <a:gd name="T41" fmla="*/ 31 h 40"/>
                <a:gd name="T42" fmla="*/ 1 w 33"/>
                <a:gd name="T43" fmla="*/ 26 h 40"/>
                <a:gd name="T44" fmla="*/ 0 w 33"/>
                <a:gd name="T45" fmla="*/ 20 h 40"/>
                <a:gd name="T46" fmla="*/ 2 w 33"/>
                <a:gd name="T47" fmla="*/ 12 h 40"/>
                <a:gd name="T48" fmla="*/ 5 w 33"/>
                <a:gd name="T49" fmla="*/ 5 h 40"/>
                <a:gd name="T50" fmla="*/ 10 w 33"/>
                <a:gd name="T51" fmla="*/ 1 h 40"/>
                <a:gd name="T52" fmla="*/ 17 w 33"/>
                <a:gd name="T53" fmla="*/ 0 h 40"/>
                <a:gd name="T54" fmla="*/ 24 w 33"/>
                <a:gd name="T55" fmla="*/ 2 h 40"/>
                <a:gd name="T56" fmla="*/ 29 w 33"/>
                <a:gd name="T57" fmla="*/ 6 h 40"/>
                <a:gd name="T58" fmla="*/ 32 w 33"/>
                <a:gd name="T59" fmla="*/ 12 h 40"/>
                <a:gd name="T60" fmla="*/ 33 w 33"/>
                <a:gd name="T61" fmla="*/ 19 h 40"/>
                <a:gd name="T62" fmla="*/ 26 w 33"/>
                <a:gd name="T63" fmla="*/ 17 h 40"/>
                <a:gd name="T64" fmla="*/ 25 w 33"/>
                <a:gd name="T65" fmla="*/ 13 h 40"/>
                <a:gd name="T66" fmla="*/ 23 w 33"/>
                <a:gd name="T67" fmla="*/ 10 h 40"/>
                <a:gd name="T68" fmla="*/ 21 w 33"/>
                <a:gd name="T69" fmla="*/ 8 h 40"/>
                <a:gd name="T70" fmla="*/ 17 w 33"/>
                <a:gd name="T71" fmla="*/ 7 h 40"/>
                <a:gd name="T72" fmla="*/ 13 w 33"/>
                <a:gd name="T73" fmla="*/ 8 h 40"/>
                <a:gd name="T74" fmla="*/ 11 w 33"/>
                <a:gd name="T75" fmla="*/ 9 h 40"/>
                <a:gd name="T76" fmla="*/ 9 w 33"/>
                <a:gd name="T77" fmla="*/ 12 h 40"/>
                <a:gd name="T78" fmla="*/ 8 w 33"/>
                <a:gd name="T79" fmla="*/ 17 h 40"/>
                <a:gd name="T80" fmla="*/ 26 w 33"/>
                <a:gd name="T81" fmla="*/ 1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40">
                  <a:moveTo>
                    <a:pt x="33" y="19"/>
                  </a:moveTo>
                  <a:cubicBezTo>
                    <a:pt x="33" y="20"/>
                    <a:pt x="33" y="21"/>
                    <a:pt x="33" y="21"/>
                  </a:cubicBezTo>
                  <a:cubicBezTo>
                    <a:pt x="33" y="22"/>
                    <a:pt x="33" y="22"/>
                    <a:pt x="33" y="23"/>
                  </a:cubicBezTo>
                  <a:cubicBezTo>
                    <a:pt x="8" y="23"/>
                    <a:pt x="8" y="23"/>
                    <a:pt x="8" y="23"/>
                  </a:cubicBezTo>
                  <a:cubicBezTo>
                    <a:pt x="8" y="25"/>
                    <a:pt x="8" y="26"/>
                    <a:pt x="9" y="28"/>
                  </a:cubicBezTo>
                  <a:cubicBezTo>
                    <a:pt x="10" y="29"/>
                    <a:pt x="10" y="30"/>
                    <a:pt x="11" y="31"/>
                  </a:cubicBezTo>
                  <a:cubicBezTo>
                    <a:pt x="12" y="32"/>
                    <a:pt x="13" y="32"/>
                    <a:pt x="14" y="33"/>
                  </a:cubicBezTo>
                  <a:cubicBezTo>
                    <a:pt x="15" y="33"/>
                    <a:pt x="16" y="33"/>
                    <a:pt x="17" y="33"/>
                  </a:cubicBezTo>
                  <a:cubicBezTo>
                    <a:pt x="18" y="33"/>
                    <a:pt x="19" y="33"/>
                    <a:pt x="20" y="33"/>
                  </a:cubicBezTo>
                  <a:cubicBezTo>
                    <a:pt x="20" y="33"/>
                    <a:pt x="21" y="33"/>
                    <a:pt x="22" y="32"/>
                  </a:cubicBezTo>
                  <a:cubicBezTo>
                    <a:pt x="23" y="32"/>
                    <a:pt x="23" y="32"/>
                    <a:pt x="24" y="32"/>
                  </a:cubicBezTo>
                  <a:cubicBezTo>
                    <a:pt x="24" y="31"/>
                    <a:pt x="25" y="31"/>
                    <a:pt x="26" y="30"/>
                  </a:cubicBezTo>
                  <a:cubicBezTo>
                    <a:pt x="30" y="35"/>
                    <a:pt x="30" y="35"/>
                    <a:pt x="30" y="35"/>
                  </a:cubicBezTo>
                  <a:cubicBezTo>
                    <a:pt x="29" y="36"/>
                    <a:pt x="28" y="37"/>
                    <a:pt x="27" y="37"/>
                  </a:cubicBezTo>
                  <a:cubicBezTo>
                    <a:pt x="27" y="38"/>
                    <a:pt x="26" y="38"/>
                    <a:pt x="25" y="39"/>
                  </a:cubicBezTo>
                  <a:cubicBezTo>
                    <a:pt x="24" y="39"/>
                    <a:pt x="22" y="40"/>
                    <a:pt x="21" y="40"/>
                  </a:cubicBezTo>
                  <a:cubicBezTo>
                    <a:pt x="20" y="40"/>
                    <a:pt x="18" y="40"/>
                    <a:pt x="17" y="40"/>
                  </a:cubicBezTo>
                  <a:cubicBezTo>
                    <a:pt x="15" y="40"/>
                    <a:pt x="14" y="40"/>
                    <a:pt x="12" y="39"/>
                  </a:cubicBezTo>
                  <a:cubicBezTo>
                    <a:pt x="11" y="39"/>
                    <a:pt x="10" y="38"/>
                    <a:pt x="8" y="38"/>
                  </a:cubicBezTo>
                  <a:cubicBezTo>
                    <a:pt x="7" y="37"/>
                    <a:pt x="6" y="36"/>
                    <a:pt x="5" y="35"/>
                  </a:cubicBezTo>
                  <a:cubicBezTo>
                    <a:pt x="4" y="34"/>
                    <a:pt x="4" y="33"/>
                    <a:pt x="3" y="31"/>
                  </a:cubicBezTo>
                  <a:cubicBezTo>
                    <a:pt x="2" y="30"/>
                    <a:pt x="1" y="28"/>
                    <a:pt x="1" y="26"/>
                  </a:cubicBezTo>
                  <a:cubicBezTo>
                    <a:pt x="1" y="24"/>
                    <a:pt x="0" y="22"/>
                    <a:pt x="0" y="20"/>
                  </a:cubicBezTo>
                  <a:cubicBezTo>
                    <a:pt x="0" y="17"/>
                    <a:pt x="1" y="14"/>
                    <a:pt x="2" y="12"/>
                  </a:cubicBezTo>
                  <a:cubicBezTo>
                    <a:pt x="2" y="9"/>
                    <a:pt x="4" y="7"/>
                    <a:pt x="5" y="5"/>
                  </a:cubicBezTo>
                  <a:cubicBezTo>
                    <a:pt x="6" y="4"/>
                    <a:pt x="8" y="2"/>
                    <a:pt x="10" y="1"/>
                  </a:cubicBezTo>
                  <a:cubicBezTo>
                    <a:pt x="12" y="1"/>
                    <a:pt x="15" y="0"/>
                    <a:pt x="17" y="0"/>
                  </a:cubicBezTo>
                  <a:cubicBezTo>
                    <a:pt x="20" y="0"/>
                    <a:pt x="22" y="1"/>
                    <a:pt x="24" y="2"/>
                  </a:cubicBezTo>
                  <a:cubicBezTo>
                    <a:pt x="26" y="3"/>
                    <a:pt x="28" y="4"/>
                    <a:pt x="29" y="6"/>
                  </a:cubicBezTo>
                  <a:cubicBezTo>
                    <a:pt x="31" y="8"/>
                    <a:pt x="32" y="10"/>
                    <a:pt x="32" y="12"/>
                  </a:cubicBezTo>
                  <a:cubicBezTo>
                    <a:pt x="33" y="14"/>
                    <a:pt x="33" y="17"/>
                    <a:pt x="33" y="19"/>
                  </a:cubicBezTo>
                  <a:close/>
                  <a:moveTo>
                    <a:pt x="26" y="17"/>
                  </a:moveTo>
                  <a:cubicBezTo>
                    <a:pt x="26" y="15"/>
                    <a:pt x="25" y="14"/>
                    <a:pt x="25" y="13"/>
                  </a:cubicBezTo>
                  <a:cubicBezTo>
                    <a:pt x="25" y="12"/>
                    <a:pt x="24" y="11"/>
                    <a:pt x="23" y="10"/>
                  </a:cubicBezTo>
                  <a:cubicBezTo>
                    <a:pt x="23" y="9"/>
                    <a:pt x="22" y="8"/>
                    <a:pt x="21" y="8"/>
                  </a:cubicBezTo>
                  <a:cubicBezTo>
                    <a:pt x="20" y="7"/>
                    <a:pt x="18" y="7"/>
                    <a:pt x="17" y="7"/>
                  </a:cubicBezTo>
                  <a:cubicBezTo>
                    <a:pt x="15" y="7"/>
                    <a:pt x="14" y="7"/>
                    <a:pt x="13" y="8"/>
                  </a:cubicBezTo>
                  <a:cubicBezTo>
                    <a:pt x="12" y="8"/>
                    <a:pt x="11" y="9"/>
                    <a:pt x="11" y="9"/>
                  </a:cubicBezTo>
                  <a:cubicBezTo>
                    <a:pt x="10" y="10"/>
                    <a:pt x="9" y="11"/>
                    <a:pt x="9" y="12"/>
                  </a:cubicBezTo>
                  <a:cubicBezTo>
                    <a:pt x="8" y="14"/>
                    <a:pt x="8" y="15"/>
                    <a:pt x="8" y="17"/>
                  </a:cubicBezTo>
                  <a:lnTo>
                    <a:pt x="26"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23" name="Freeform 60">
              <a:extLst>
                <a:ext uri="{FF2B5EF4-FFF2-40B4-BE49-F238E27FC236}">
                  <a16:creationId xmlns:a16="http://schemas.microsoft.com/office/drawing/2014/main" id="{15FBF980-B96C-472B-A46B-A731CA164E92}"/>
                </a:ext>
              </a:extLst>
            </p:cNvPr>
            <p:cNvSpPr>
              <a:spLocks/>
            </p:cNvSpPr>
            <p:nvPr userDrawn="1"/>
          </p:nvSpPr>
          <p:spPr bwMode="auto">
            <a:xfrm>
              <a:off x="1727435" y="6421821"/>
              <a:ext cx="122060" cy="97648"/>
            </a:xfrm>
            <a:custGeom>
              <a:avLst/>
              <a:gdLst>
                <a:gd name="T0" fmla="*/ 56 w 70"/>
                <a:gd name="T1" fmla="*/ 56 h 56"/>
                <a:gd name="T2" fmla="*/ 46 w 70"/>
                <a:gd name="T3" fmla="*/ 56 h 56"/>
                <a:gd name="T4" fmla="*/ 35 w 70"/>
                <a:gd name="T5" fmla="*/ 16 h 56"/>
                <a:gd name="T6" fmla="*/ 25 w 70"/>
                <a:gd name="T7" fmla="*/ 56 h 56"/>
                <a:gd name="T8" fmla="*/ 15 w 70"/>
                <a:gd name="T9" fmla="*/ 56 h 56"/>
                <a:gd name="T10" fmla="*/ 0 w 70"/>
                <a:gd name="T11" fmla="*/ 0 h 56"/>
                <a:gd name="T12" fmla="*/ 10 w 70"/>
                <a:gd name="T13" fmla="*/ 0 h 56"/>
                <a:gd name="T14" fmla="*/ 21 w 70"/>
                <a:gd name="T15" fmla="*/ 38 h 56"/>
                <a:gd name="T16" fmla="*/ 31 w 70"/>
                <a:gd name="T17" fmla="*/ 0 h 56"/>
                <a:gd name="T18" fmla="*/ 40 w 70"/>
                <a:gd name="T19" fmla="*/ 0 h 56"/>
                <a:gd name="T20" fmla="*/ 50 w 70"/>
                <a:gd name="T21" fmla="*/ 38 h 56"/>
                <a:gd name="T22" fmla="*/ 60 w 70"/>
                <a:gd name="T23" fmla="*/ 0 h 56"/>
                <a:gd name="T24" fmla="*/ 70 w 70"/>
                <a:gd name="T25" fmla="*/ 0 h 56"/>
                <a:gd name="T26" fmla="*/ 56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6" y="56"/>
                  </a:moveTo>
                  <a:lnTo>
                    <a:pt x="46" y="56"/>
                  </a:lnTo>
                  <a:lnTo>
                    <a:pt x="35" y="16"/>
                  </a:lnTo>
                  <a:lnTo>
                    <a:pt x="25" y="56"/>
                  </a:lnTo>
                  <a:lnTo>
                    <a:pt x="15" y="56"/>
                  </a:lnTo>
                  <a:lnTo>
                    <a:pt x="0" y="0"/>
                  </a:lnTo>
                  <a:lnTo>
                    <a:pt x="10" y="0"/>
                  </a:lnTo>
                  <a:lnTo>
                    <a:pt x="21" y="38"/>
                  </a:lnTo>
                  <a:lnTo>
                    <a:pt x="31" y="0"/>
                  </a:lnTo>
                  <a:lnTo>
                    <a:pt x="40" y="0"/>
                  </a:lnTo>
                  <a:lnTo>
                    <a:pt x="50" y="38"/>
                  </a:lnTo>
                  <a:lnTo>
                    <a:pt x="60" y="0"/>
                  </a:lnTo>
                  <a:lnTo>
                    <a:pt x="70" y="0"/>
                  </a:lnTo>
                  <a:lnTo>
                    <a:pt x="56"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24" name="Freeform 61">
              <a:extLst>
                <a:ext uri="{FF2B5EF4-FFF2-40B4-BE49-F238E27FC236}">
                  <a16:creationId xmlns:a16="http://schemas.microsoft.com/office/drawing/2014/main" id="{64F1DD18-05EE-4F9F-9E6B-E03C4C500F21}"/>
                </a:ext>
              </a:extLst>
            </p:cNvPr>
            <p:cNvSpPr>
              <a:spLocks noEditPoints="1"/>
            </p:cNvSpPr>
            <p:nvPr userDrawn="1"/>
          </p:nvSpPr>
          <p:spPr bwMode="auto">
            <a:xfrm>
              <a:off x="1859957" y="6418333"/>
              <a:ext cx="87186" cy="102879"/>
            </a:xfrm>
            <a:custGeom>
              <a:avLst/>
              <a:gdLst>
                <a:gd name="T0" fmla="*/ 34 w 34"/>
                <a:gd name="T1" fmla="*/ 20 h 40"/>
                <a:gd name="T2" fmla="*/ 33 w 34"/>
                <a:gd name="T3" fmla="*/ 28 h 40"/>
                <a:gd name="T4" fmla="*/ 29 w 34"/>
                <a:gd name="T5" fmla="*/ 35 h 40"/>
                <a:gd name="T6" fmla="*/ 24 w 34"/>
                <a:gd name="T7" fmla="*/ 39 h 40"/>
                <a:gd name="T8" fmla="*/ 17 w 34"/>
                <a:gd name="T9" fmla="*/ 40 h 40"/>
                <a:gd name="T10" fmla="*/ 10 w 34"/>
                <a:gd name="T11" fmla="*/ 39 h 40"/>
                <a:gd name="T12" fmla="*/ 5 w 34"/>
                <a:gd name="T13" fmla="*/ 35 h 40"/>
                <a:gd name="T14" fmla="*/ 1 w 34"/>
                <a:gd name="T15" fmla="*/ 28 h 40"/>
                <a:gd name="T16" fmla="*/ 0 w 34"/>
                <a:gd name="T17" fmla="*/ 20 h 40"/>
                <a:gd name="T18" fmla="*/ 1 w 34"/>
                <a:gd name="T19" fmla="*/ 12 h 40"/>
                <a:gd name="T20" fmla="*/ 5 w 34"/>
                <a:gd name="T21" fmla="*/ 5 h 40"/>
                <a:gd name="T22" fmla="*/ 11 w 34"/>
                <a:gd name="T23" fmla="*/ 1 h 40"/>
                <a:gd name="T24" fmla="*/ 17 w 34"/>
                <a:gd name="T25" fmla="*/ 0 h 40"/>
                <a:gd name="T26" fmla="*/ 24 w 34"/>
                <a:gd name="T27" fmla="*/ 1 h 40"/>
                <a:gd name="T28" fmla="*/ 29 w 34"/>
                <a:gd name="T29" fmla="*/ 5 h 40"/>
                <a:gd name="T30" fmla="*/ 33 w 34"/>
                <a:gd name="T31" fmla="*/ 12 h 40"/>
                <a:gd name="T32" fmla="*/ 34 w 34"/>
                <a:gd name="T33" fmla="*/ 20 h 40"/>
                <a:gd name="T34" fmla="*/ 27 w 34"/>
                <a:gd name="T35" fmla="*/ 20 h 40"/>
                <a:gd name="T36" fmla="*/ 26 w 34"/>
                <a:gd name="T37" fmla="*/ 15 h 40"/>
                <a:gd name="T38" fmla="*/ 24 w 34"/>
                <a:gd name="T39" fmla="*/ 11 h 40"/>
                <a:gd name="T40" fmla="*/ 21 w 34"/>
                <a:gd name="T41" fmla="*/ 8 h 40"/>
                <a:gd name="T42" fmla="*/ 17 w 34"/>
                <a:gd name="T43" fmla="*/ 7 h 40"/>
                <a:gd name="T44" fmla="*/ 13 w 34"/>
                <a:gd name="T45" fmla="*/ 8 h 40"/>
                <a:gd name="T46" fmla="*/ 10 w 34"/>
                <a:gd name="T47" fmla="*/ 11 h 40"/>
                <a:gd name="T48" fmla="*/ 8 w 34"/>
                <a:gd name="T49" fmla="*/ 15 h 40"/>
                <a:gd name="T50" fmla="*/ 8 w 34"/>
                <a:gd name="T51" fmla="*/ 20 h 40"/>
                <a:gd name="T52" fmla="*/ 8 w 34"/>
                <a:gd name="T53" fmla="*/ 26 h 40"/>
                <a:gd name="T54" fmla="*/ 10 w 34"/>
                <a:gd name="T55" fmla="*/ 30 h 40"/>
                <a:gd name="T56" fmla="*/ 13 w 34"/>
                <a:gd name="T57" fmla="*/ 32 h 40"/>
                <a:gd name="T58" fmla="*/ 17 w 34"/>
                <a:gd name="T59" fmla="*/ 33 h 40"/>
                <a:gd name="T60" fmla="*/ 21 w 34"/>
                <a:gd name="T61" fmla="*/ 32 h 40"/>
                <a:gd name="T62" fmla="*/ 24 w 34"/>
                <a:gd name="T63" fmla="*/ 29 h 40"/>
                <a:gd name="T64" fmla="*/ 26 w 34"/>
                <a:gd name="T65" fmla="*/ 25 h 40"/>
                <a:gd name="T66" fmla="*/ 27 w 34"/>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0">
                  <a:moveTo>
                    <a:pt x="34" y="20"/>
                  </a:moveTo>
                  <a:cubicBezTo>
                    <a:pt x="34" y="23"/>
                    <a:pt x="34" y="26"/>
                    <a:pt x="33" y="28"/>
                  </a:cubicBezTo>
                  <a:cubicBezTo>
                    <a:pt x="32" y="31"/>
                    <a:pt x="31" y="33"/>
                    <a:pt x="29" y="35"/>
                  </a:cubicBezTo>
                  <a:cubicBezTo>
                    <a:pt x="28" y="37"/>
                    <a:pt x="26" y="38"/>
                    <a:pt x="24" y="39"/>
                  </a:cubicBezTo>
                  <a:cubicBezTo>
                    <a:pt x="22" y="40"/>
                    <a:pt x="20" y="40"/>
                    <a:pt x="17" y="40"/>
                  </a:cubicBezTo>
                  <a:cubicBezTo>
                    <a:pt x="15" y="40"/>
                    <a:pt x="12" y="40"/>
                    <a:pt x="10" y="39"/>
                  </a:cubicBezTo>
                  <a:cubicBezTo>
                    <a:pt x="8" y="38"/>
                    <a:pt x="6" y="36"/>
                    <a:pt x="5" y="35"/>
                  </a:cubicBezTo>
                  <a:cubicBezTo>
                    <a:pt x="3" y="33"/>
                    <a:pt x="2" y="31"/>
                    <a:pt x="1" y="28"/>
                  </a:cubicBezTo>
                  <a:cubicBezTo>
                    <a:pt x="1" y="26"/>
                    <a:pt x="0" y="23"/>
                    <a:pt x="0" y="20"/>
                  </a:cubicBezTo>
                  <a:cubicBezTo>
                    <a:pt x="0" y="17"/>
                    <a:pt x="1" y="14"/>
                    <a:pt x="1" y="12"/>
                  </a:cubicBezTo>
                  <a:cubicBezTo>
                    <a:pt x="2" y="9"/>
                    <a:pt x="4" y="7"/>
                    <a:pt x="5" y="5"/>
                  </a:cubicBezTo>
                  <a:cubicBezTo>
                    <a:pt x="7" y="4"/>
                    <a:pt x="8" y="2"/>
                    <a:pt x="11" y="1"/>
                  </a:cubicBezTo>
                  <a:cubicBezTo>
                    <a:pt x="13" y="1"/>
                    <a:pt x="15" y="0"/>
                    <a:pt x="17" y="0"/>
                  </a:cubicBezTo>
                  <a:cubicBezTo>
                    <a:pt x="20" y="0"/>
                    <a:pt x="22" y="1"/>
                    <a:pt x="24" y="1"/>
                  </a:cubicBezTo>
                  <a:cubicBezTo>
                    <a:pt x="26" y="2"/>
                    <a:pt x="28" y="4"/>
                    <a:pt x="29" y="5"/>
                  </a:cubicBezTo>
                  <a:cubicBezTo>
                    <a:pt x="31" y="7"/>
                    <a:pt x="32" y="9"/>
                    <a:pt x="33" y="12"/>
                  </a:cubicBezTo>
                  <a:cubicBezTo>
                    <a:pt x="34" y="14"/>
                    <a:pt x="34" y="17"/>
                    <a:pt x="34" y="20"/>
                  </a:cubicBezTo>
                  <a:close/>
                  <a:moveTo>
                    <a:pt x="27" y="20"/>
                  </a:moveTo>
                  <a:cubicBezTo>
                    <a:pt x="27" y="18"/>
                    <a:pt x="27" y="16"/>
                    <a:pt x="26" y="15"/>
                  </a:cubicBezTo>
                  <a:cubicBezTo>
                    <a:pt x="26" y="13"/>
                    <a:pt x="25" y="12"/>
                    <a:pt x="24" y="11"/>
                  </a:cubicBezTo>
                  <a:cubicBezTo>
                    <a:pt x="23" y="10"/>
                    <a:pt x="22" y="9"/>
                    <a:pt x="21" y="8"/>
                  </a:cubicBezTo>
                  <a:cubicBezTo>
                    <a:pt x="20" y="8"/>
                    <a:pt x="18" y="7"/>
                    <a:pt x="17" y="7"/>
                  </a:cubicBezTo>
                  <a:cubicBezTo>
                    <a:pt x="16" y="7"/>
                    <a:pt x="14" y="8"/>
                    <a:pt x="13" y="8"/>
                  </a:cubicBezTo>
                  <a:cubicBezTo>
                    <a:pt x="12" y="9"/>
                    <a:pt x="11" y="10"/>
                    <a:pt x="10" y="11"/>
                  </a:cubicBezTo>
                  <a:cubicBezTo>
                    <a:pt x="9" y="12"/>
                    <a:pt x="9" y="13"/>
                    <a:pt x="8" y="15"/>
                  </a:cubicBezTo>
                  <a:cubicBezTo>
                    <a:pt x="8" y="16"/>
                    <a:pt x="8" y="18"/>
                    <a:pt x="8" y="20"/>
                  </a:cubicBezTo>
                  <a:cubicBezTo>
                    <a:pt x="8" y="22"/>
                    <a:pt x="8" y="24"/>
                    <a:pt x="8" y="26"/>
                  </a:cubicBezTo>
                  <a:cubicBezTo>
                    <a:pt x="9" y="27"/>
                    <a:pt x="10" y="28"/>
                    <a:pt x="10" y="30"/>
                  </a:cubicBezTo>
                  <a:cubicBezTo>
                    <a:pt x="11" y="31"/>
                    <a:pt x="12" y="32"/>
                    <a:pt x="13" y="32"/>
                  </a:cubicBezTo>
                  <a:cubicBezTo>
                    <a:pt x="15" y="33"/>
                    <a:pt x="16" y="33"/>
                    <a:pt x="17" y="33"/>
                  </a:cubicBezTo>
                  <a:cubicBezTo>
                    <a:pt x="19" y="33"/>
                    <a:pt x="20" y="33"/>
                    <a:pt x="21" y="32"/>
                  </a:cubicBezTo>
                  <a:cubicBezTo>
                    <a:pt x="22" y="31"/>
                    <a:pt x="23"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25" name="Freeform 62">
              <a:extLst>
                <a:ext uri="{FF2B5EF4-FFF2-40B4-BE49-F238E27FC236}">
                  <a16:creationId xmlns:a16="http://schemas.microsoft.com/office/drawing/2014/main" id="{6051CC00-BFF2-4334-9855-62AD588546F7}"/>
                </a:ext>
              </a:extLst>
            </p:cNvPr>
            <p:cNvSpPr>
              <a:spLocks/>
            </p:cNvSpPr>
            <p:nvPr userDrawn="1"/>
          </p:nvSpPr>
          <p:spPr bwMode="auto">
            <a:xfrm>
              <a:off x="1968067" y="6418333"/>
              <a:ext cx="57543" cy="101135"/>
            </a:xfrm>
            <a:custGeom>
              <a:avLst/>
              <a:gdLst>
                <a:gd name="T0" fmla="*/ 21 w 23"/>
                <a:gd name="T1" fmla="*/ 9 h 39"/>
                <a:gd name="T2" fmla="*/ 18 w 23"/>
                <a:gd name="T3" fmla="*/ 8 h 39"/>
                <a:gd name="T4" fmla="*/ 15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9 w 23"/>
                <a:gd name="T21" fmla="*/ 3 h 39"/>
                <a:gd name="T22" fmla="*/ 11 w 23"/>
                <a:gd name="T23" fmla="*/ 1 h 39"/>
                <a:gd name="T24" fmla="*/ 14 w 23"/>
                <a:gd name="T25" fmla="*/ 0 h 39"/>
                <a:gd name="T26" fmla="*/ 17 w 23"/>
                <a:gd name="T27" fmla="*/ 0 h 39"/>
                <a:gd name="T28" fmla="*/ 20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19" y="8"/>
                    <a:pt x="18" y="8"/>
                  </a:cubicBezTo>
                  <a:cubicBezTo>
                    <a:pt x="18" y="8"/>
                    <a:pt x="17" y="7"/>
                    <a:pt x="15" y="7"/>
                  </a:cubicBezTo>
                  <a:cubicBezTo>
                    <a:pt x="13" y="7"/>
                    <a:pt x="11" y="8"/>
                    <a:pt x="10" y="10"/>
                  </a:cubicBezTo>
                  <a:cubicBezTo>
                    <a:pt x="8"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9" y="3"/>
                  </a:cubicBezTo>
                  <a:cubicBezTo>
                    <a:pt x="10" y="2"/>
                    <a:pt x="11" y="2"/>
                    <a:pt x="11" y="1"/>
                  </a:cubicBezTo>
                  <a:cubicBezTo>
                    <a:pt x="12" y="1"/>
                    <a:pt x="13" y="1"/>
                    <a:pt x="14" y="0"/>
                  </a:cubicBezTo>
                  <a:cubicBezTo>
                    <a:pt x="15" y="0"/>
                    <a:pt x="16" y="0"/>
                    <a:pt x="17" y="0"/>
                  </a:cubicBezTo>
                  <a:cubicBezTo>
                    <a:pt x="18" y="0"/>
                    <a:pt x="19" y="0"/>
                    <a:pt x="20" y="1"/>
                  </a:cubicBezTo>
                  <a:cubicBezTo>
                    <a:pt x="21" y="1"/>
                    <a:pt x="22"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26" name="Freeform 63">
              <a:extLst>
                <a:ext uri="{FF2B5EF4-FFF2-40B4-BE49-F238E27FC236}">
                  <a16:creationId xmlns:a16="http://schemas.microsoft.com/office/drawing/2014/main" id="{905DD261-B224-46ED-8CEE-E8D180BA4B72}"/>
                </a:ext>
              </a:extLst>
            </p:cNvPr>
            <p:cNvSpPr>
              <a:spLocks/>
            </p:cNvSpPr>
            <p:nvPr userDrawn="1"/>
          </p:nvSpPr>
          <p:spPr bwMode="auto">
            <a:xfrm>
              <a:off x="2043046" y="6383459"/>
              <a:ext cx="19181" cy="136010"/>
            </a:xfrm>
            <a:custGeom>
              <a:avLst/>
              <a:gdLst>
                <a:gd name="T0" fmla="*/ 0 w 11"/>
                <a:gd name="T1" fmla="*/ 78 h 78"/>
                <a:gd name="T2" fmla="*/ 0 w 11"/>
                <a:gd name="T3" fmla="*/ 6 h 78"/>
                <a:gd name="T4" fmla="*/ 11 w 11"/>
                <a:gd name="T5" fmla="*/ 0 h 78"/>
                <a:gd name="T6" fmla="*/ 11 w 11"/>
                <a:gd name="T7" fmla="*/ 78 h 78"/>
                <a:gd name="T8" fmla="*/ 0 w 11"/>
                <a:gd name="T9" fmla="*/ 78 h 78"/>
              </a:gdLst>
              <a:ahLst/>
              <a:cxnLst>
                <a:cxn ang="0">
                  <a:pos x="T0" y="T1"/>
                </a:cxn>
                <a:cxn ang="0">
                  <a:pos x="T2" y="T3"/>
                </a:cxn>
                <a:cxn ang="0">
                  <a:pos x="T4" y="T5"/>
                </a:cxn>
                <a:cxn ang="0">
                  <a:pos x="T6" y="T7"/>
                </a:cxn>
                <a:cxn ang="0">
                  <a:pos x="T8" y="T9"/>
                </a:cxn>
              </a:cxnLst>
              <a:rect l="0" t="0" r="r" b="b"/>
              <a:pathLst>
                <a:path w="11" h="78">
                  <a:moveTo>
                    <a:pt x="0" y="78"/>
                  </a:moveTo>
                  <a:lnTo>
                    <a:pt x="0" y="6"/>
                  </a:lnTo>
                  <a:lnTo>
                    <a:pt x="11" y="0"/>
                  </a:lnTo>
                  <a:lnTo>
                    <a:pt x="11" y="78"/>
                  </a:lnTo>
                  <a:lnTo>
                    <a:pt x="0"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27" name="Freeform 64">
              <a:extLst>
                <a:ext uri="{FF2B5EF4-FFF2-40B4-BE49-F238E27FC236}">
                  <a16:creationId xmlns:a16="http://schemas.microsoft.com/office/drawing/2014/main" id="{A23129DF-0296-4CA9-9723-124682F0A70E}"/>
                </a:ext>
              </a:extLst>
            </p:cNvPr>
            <p:cNvSpPr>
              <a:spLocks noEditPoints="1"/>
            </p:cNvSpPr>
            <p:nvPr userDrawn="1"/>
          </p:nvSpPr>
          <p:spPr bwMode="auto">
            <a:xfrm>
              <a:off x="2084896" y="6383459"/>
              <a:ext cx="80211" cy="137753"/>
            </a:xfrm>
            <a:custGeom>
              <a:avLst/>
              <a:gdLst>
                <a:gd name="T0" fmla="*/ 24 w 32"/>
                <a:gd name="T1" fmla="*/ 53 h 54"/>
                <a:gd name="T2" fmla="*/ 24 w 32"/>
                <a:gd name="T3" fmla="*/ 50 h 54"/>
                <a:gd name="T4" fmla="*/ 22 w 32"/>
                <a:gd name="T5" fmla="*/ 51 h 54"/>
                <a:gd name="T6" fmla="*/ 20 w 32"/>
                <a:gd name="T7" fmla="*/ 53 h 54"/>
                <a:gd name="T8" fmla="*/ 17 w 32"/>
                <a:gd name="T9" fmla="*/ 54 h 54"/>
                <a:gd name="T10" fmla="*/ 14 w 32"/>
                <a:gd name="T11" fmla="*/ 54 h 54"/>
                <a:gd name="T12" fmla="*/ 9 w 32"/>
                <a:gd name="T13" fmla="*/ 53 h 54"/>
                <a:gd name="T14" fmla="*/ 4 w 32"/>
                <a:gd name="T15" fmla="*/ 49 h 54"/>
                <a:gd name="T16" fmla="*/ 1 w 32"/>
                <a:gd name="T17" fmla="*/ 43 h 54"/>
                <a:gd name="T18" fmla="*/ 0 w 32"/>
                <a:gd name="T19" fmla="*/ 33 h 54"/>
                <a:gd name="T20" fmla="*/ 1 w 32"/>
                <a:gd name="T21" fmla="*/ 25 h 54"/>
                <a:gd name="T22" fmla="*/ 4 w 32"/>
                <a:gd name="T23" fmla="*/ 19 h 54"/>
                <a:gd name="T24" fmla="*/ 9 w 32"/>
                <a:gd name="T25" fmla="*/ 15 h 54"/>
                <a:gd name="T26" fmla="*/ 15 w 32"/>
                <a:gd name="T27" fmla="*/ 14 h 54"/>
                <a:gd name="T28" fmla="*/ 18 w 32"/>
                <a:gd name="T29" fmla="*/ 14 h 54"/>
                <a:gd name="T30" fmla="*/ 20 w 32"/>
                <a:gd name="T31" fmla="*/ 15 h 54"/>
                <a:gd name="T32" fmla="*/ 22 w 32"/>
                <a:gd name="T33" fmla="*/ 17 h 54"/>
                <a:gd name="T34" fmla="*/ 24 w 32"/>
                <a:gd name="T35" fmla="*/ 18 h 54"/>
                <a:gd name="T36" fmla="*/ 24 w 32"/>
                <a:gd name="T37" fmla="*/ 4 h 54"/>
                <a:gd name="T38" fmla="*/ 32 w 32"/>
                <a:gd name="T39" fmla="*/ 0 h 54"/>
                <a:gd name="T40" fmla="*/ 32 w 32"/>
                <a:gd name="T41" fmla="*/ 53 h 54"/>
                <a:gd name="T42" fmla="*/ 24 w 32"/>
                <a:gd name="T43" fmla="*/ 53 h 54"/>
                <a:gd name="T44" fmla="*/ 24 w 32"/>
                <a:gd name="T45" fmla="*/ 26 h 54"/>
                <a:gd name="T46" fmla="*/ 23 w 32"/>
                <a:gd name="T47" fmla="*/ 24 h 54"/>
                <a:gd name="T48" fmla="*/ 21 w 32"/>
                <a:gd name="T49" fmla="*/ 23 h 54"/>
                <a:gd name="T50" fmla="*/ 18 w 32"/>
                <a:gd name="T51" fmla="*/ 22 h 54"/>
                <a:gd name="T52" fmla="*/ 15 w 32"/>
                <a:gd name="T53" fmla="*/ 21 h 54"/>
                <a:gd name="T54" fmla="*/ 9 w 32"/>
                <a:gd name="T55" fmla="*/ 24 h 54"/>
                <a:gd name="T56" fmla="*/ 7 w 32"/>
                <a:gd name="T57" fmla="*/ 33 h 54"/>
                <a:gd name="T58" fmla="*/ 8 w 32"/>
                <a:gd name="T59" fmla="*/ 39 h 54"/>
                <a:gd name="T60" fmla="*/ 9 w 32"/>
                <a:gd name="T61" fmla="*/ 44 h 54"/>
                <a:gd name="T62" fmla="*/ 12 w 32"/>
                <a:gd name="T63" fmla="*/ 46 h 54"/>
                <a:gd name="T64" fmla="*/ 16 w 32"/>
                <a:gd name="T65" fmla="*/ 47 h 54"/>
                <a:gd name="T66" fmla="*/ 18 w 32"/>
                <a:gd name="T67" fmla="*/ 47 h 54"/>
                <a:gd name="T68" fmla="*/ 21 w 32"/>
                <a:gd name="T69" fmla="*/ 46 h 54"/>
                <a:gd name="T70" fmla="*/ 23 w 32"/>
                <a:gd name="T71" fmla="*/ 44 h 54"/>
                <a:gd name="T72" fmla="*/ 24 w 32"/>
                <a:gd name="T73" fmla="*/ 42 h 54"/>
                <a:gd name="T74" fmla="*/ 24 w 32"/>
                <a:gd name="T75" fmla="*/ 2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54">
                  <a:moveTo>
                    <a:pt x="24" y="53"/>
                  </a:moveTo>
                  <a:cubicBezTo>
                    <a:pt x="24" y="50"/>
                    <a:pt x="24" y="50"/>
                    <a:pt x="24" y="50"/>
                  </a:cubicBezTo>
                  <a:cubicBezTo>
                    <a:pt x="24" y="50"/>
                    <a:pt x="23" y="51"/>
                    <a:pt x="22" y="51"/>
                  </a:cubicBezTo>
                  <a:cubicBezTo>
                    <a:pt x="21" y="52"/>
                    <a:pt x="21" y="52"/>
                    <a:pt x="20" y="53"/>
                  </a:cubicBezTo>
                  <a:cubicBezTo>
                    <a:pt x="19" y="53"/>
                    <a:pt x="18" y="54"/>
                    <a:pt x="17" y="54"/>
                  </a:cubicBezTo>
                  <a:cubicBezTo>
                    <a:pt x="16" y="54"/>
                    <a:pt x="15" y="54"/>
                    <a:pt x="14" y="54"/>
                  </a:cubicBezTo>
                  <a:cubicBezTo>
                    <a:pt x="12" y="54"/>
                    <a:pt x="10" y="54"/>
                    <a:pt x="9" y="53"/>
                  </a:cubicBezTo>
                  <a:cubicBezTo>
                    <a:pt x="7" y="52"/>
                    <a:pt x="5" y="51"/>
                    <a:pt x="4" y="49"/>
                  </a:cubicBezTo>
                  <a:cubicBezTo>
                    <a:pt x="3" y="48"/>
                    <a:pt x="1" y="45"/>
                    <a:pt x="1" y="43"/>
                  </a:cubicBezTo>
                  <a:cubicBezTo>
                    <a:pt x="0" y="40"/>
                    <a:pt x="0" y="37"/>
                    <a:pt x="0" y="33"/>
                  </a:cubicBezTo>
                  <a:cubicBezTo>
                    <a:pt x="0" y="30"/>
                    <a:pt x="0" y="27"/>
                    <a:pt x="1" y="25"/>
                  </a:cubicBezTo>
                  <a:cubicBezTo>
                    <a:pt x="2" y="22"/>
                    <a:pt x="3" y="20"/>
                    <a:pt x="4" y="19"/>
                  </a:cubicBezTo>
                  <a:cubicBezTo>
                    <a:pt x="6" y="17"/>
                    <a:pt x="7" y="16"/>
                    <a:pt x="9" y="15"/>
                  </a:cubicBezTo>
                  <a:cubicBezTo>
                    <a:pt x="11" y="14"/>
                    <a:pt x="13" y="14"/>
                    <a:pt x="15" y="14"/>
                  </a:cubicBezTo>
                  <a:cubicBezTo>
                    <a:pt x="16" y="14"/>
                    <a:pt x="17" y="14"/>
                    <a:pt x="18" y="14"/>
                  </a:cubicBezTo>
                  <a:cubicBezTo>
                    <a:pt x="18" y="15"/>
                    <a:pt x="19" y="15"/>
                    <a:pt x="20" y="15"/>
                  </a:cubicBezTo>
                  <a:cubicBezTo>
                    <a:pt x="21" y="16"/>
                    <a:pt x="22" y="16"/>
                    <a:pt x="22" y="17"/>
                  </a:cubicBezTo>
                  <a:cubicBezTo>
                    <a:pt x="23" y="17"/>
                    <a:pt x="24" y="18"/>
                    <a:pt x="24" y="18"/>
                  </a:cubicBezTo>
                  <a:cubicBezTo>
                    <a:pt x="24" y="4"/>
                    <a:pt x="24" y="4"/>
                    <a:pt x="24" y="4"/>
                  </a:cubicBezTo>
                  <a:cubicBezTo>
                    <a:pt x="32" y="0"/>
                    <a:pt x="32" y="0"/>
                    <a:pt x="32" y="0"/>
                  </a:cubicBezTo>
                  <a:cubicBezTo>
                    <a:pt x="32" y="53"/>
                    <a:pt x="32" y="53"/>
                    <a:pt x="32" y="53"/>
                  </a:cubicBezTo>
                  <a:lnTo>
                    <a:pt x="24" y="53"/>
                  </a:lnTo>
                  <a:close/>
                  <a:moveTo>
                    <a:pt x="24" y="26"/>
                  </a:moveTo>
                  <a:cubicBezTo>
                    <a:pt x="24" y="26"/>
                    <a:pt x="23" y="25"/>
                    <a:pt x="23" y="24"/>
                  </a:cubicBezTo>
                  <a:cubicBezTo>
                    <a:pt x="22" y="24"/>
                    <a:pt x="22" y="23"/>
                    <a:pt x="21" y="23"/>
                  </a:cubicBezTo>
                  <a:cubicBezTo>
                    <a:pt x="20" y="22"/>
                    <a:pt x="19" y="22"/>
                    <a:pt x="18" y="22"/>
                  </a:cubicBezTo>
                  <a:cubicBezTo>
                    <a:pt x="17" y="21"/>
                    <a:pt x="16" y="21"/>
                    <a:pt x="15" y="21"/>
                  </a:cubicBezTo>
                  <a:cubicBezTo>
                    <a:pt x="13" y="21"/>
                    <a:pt x="11" y="22"/>
                    <a:pt x="9" y="24"/>
                  </a:cubicBezTo>
                  <a:cubicBezTo>
                    <a:pt x="8" y="26"/>
                    <a:pt x="7" y="29"/>
                    <a:pt x="7" y="33"/>
                  </a:cubicBezTo>
                  <a:cubicBezTo>
                    <a:pt x="7" y="36"/>
                    <a:pt x="7" y="38"/>
                    <a:pt x="8" y="39"/>
                  </a:cubicBezTo>
                  <a:cubicBezTo>
                    <a:pt x="8" y="41"/>
                    <a:pt x="9" y="43"/>
                    <a:pt x="9" y="44"/>
                  </a:cubicBezTo>
                  <a:cubicBezTo>
                    <a:pt x="10" y="45"/>
                    <a:pt x="11" y="46"/>
                    <a:pt x="12" y="46"/>
                  </a:cubicBezTo>
                  <a:cubicBezTo>
                    <a:pt x="13" y="47"/>
                    <a:pt x="14" y="47"/>
                    <a:pt x="16" y="47"/>
                  </a:cubicBezTo>
                  <a:cubicBezTo>
                    <a:pt x="17" y="47"/>
                    <a:pt x="18" y="47"/>
                    <a:pt x="18" y="47"/>
                  </a:cubicBezTo>
                  <a:cubicBezTo>
                    <a:pt x="19" y="46"/>
                    <a:pt x="20" y="46"/>
                    <a:pt x="21" y="46"/>
                  </a:cubicBezTo>
                  <a:cubicBezTo>
                    <a:pt x="21" y="45"/>
                    <a:pt x="22" y="45"/>
                    <a:pt x="23" y="44"/>
                  </a:cubicBezTo>
                  <a:cubicBezTo>
                    <a:pt x="23" y="43"/>
                    <a:pt x="24" y="43"/>
                    <a:pt x="24" y="42"/>
                  </a:cubicBezTo>
                  <a:lnTo>
                    <a:pt x="24" y="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28" name="Freeform 65">
              <a:extLst>
                <a:ext uri="{FF2B5EF4-FFF2-40B4-BE49-F238E27FC236}">
                  <a16:creationId xmlns:a16="http://schemas.microsoft.com/office/drawing/2014/main" id="{A2A2BF8E-DA3A-4AC0-B7EB-7CAABFC9E699}"/>
                </a:ext>
              </a:extLst>
            </p:cNvPr>
            <p:cNvSpPr>
              <a:spLocks/>
            </p:cNvSpPr>
            <p:nvPr userDrawn="1"/>
          </p:nvSpPr>
          <p:spPr bwMode="auto">
            <a:xfrm>
              <a:off x="2229624" y="6421821"/>
              <a:ext cx="122060" cy="97648"/>
            </a:xfrm>
            <a:custGeom>
              <a:avLst/>
              <a:gdLst>
                <a:gd name="T0" fmla="*/ 55 w 70"/>
                <a:gd name="T1" fmla="*/ 56 h 56"/>
                <a:gd name="T2" fmla="*/ 45 w 70"/>
                <a:gd name="T3" fmla="*/ 56 h 56"/>
                <a:gd name="T4" fmla="*/ 35 w 70"/>
                <a:gd name="T5" fmla="*/ 16 h 56"/>
                <a:gd name="T6" fmla="*/ 25 w 70"/>
                <a:gd name="T7" fmla="*/ 56 h 56"/>
                <a:gd name="T8" fmla="*/ 16 w 70"/>
                <a:gd name="T9" fmla="*/ 56 h 56"/>
                <a:gd name="T10" fmla="*/ 0 w 70"/>
                <a:gd name="T11" fmla="*/ 0 h 56"/>
                <a:gd name="T12" fmla="*/ 12 w 70"/>
                <a:gd name="T13" fmla="*/ 0 h 56"/>
                <a:gd name="T14" fmla="*/ 20 w 70"/>
                <a:gd name="T15" fmla="*/ 38 h 56"/>
                <a:gd name="T16" fmla="*/ 31 w 70"/>
                <a:gd name="T17" fmla="*/ 0 h 56"/>
                <a:gd name="T18" fmla="*/ 39 w 70"/>
                <a:gd name="T19" fmla="*/ 0 h 56"/>
                <a:gd name="T20" fmla="*/ 51 w 70"/>
                <a:gd name="T21" fmla="*/ 38 h 56"/>
                <a:gd name="T22" fmla="*/ 60 w 70"/>
                <a:gd name="T23" fmla="*/ 0 h 56"/>
                <a:gd name="T24" fmla="*/ 70 w 70"/>
                <a:gd name="T25" fmla="*/ 0 h 56"/>
                <a:gd name="T26" fmla="*/ 55 w 70"/>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56">
                  <a:moveTo>
                    <a:pt x="55" y="56"/>
                  </a:moveTo>
                  <a:lnTo>
                    <a:pt x="45" y="56"/>
                  </a:lnTo>
                  <a:lnTo>
                    <a:pt x="35" y="16"/>
                  </a:lnTo>
                  <a:lnTo>
                    <a:pt x="25" y="56"/>
                  </a:lnTo>
                  <a:lnTo>
                    <a:pt x="16" y="56"/>
                  </a:lnTo>
                  <a:lnTo>
                    <a:pt x="0" y="0"/>
                  </a:lnTo>
                  <a:lnTo>
                    <a:pt x="12" y="0"/>
                  </a:lnTo>
                  <a:lnTo>
                    <a:pt x="20" y="38"/>
                  </a:lnTo>
                  <a:lnTo>
                    <a:pt x="31" y="0"/>
                  </a:lnTo>
                  <a:lnTo>
                    <a:pt x="39" y="0"/>
                  </a:lnTo>
                  <a:lnTo>
                    <a:pt x="51" y="38"/>
                  </a:lnTo>
                  <a:lnTo>
                    <a:pt x="60" y="0"/>
                  </a:lnTo>
                  <a:lnTo>
                    <a:pt x="70" y="0"/>
                  </a:lnTo>
                  <a:lnTo>
                    <a:pt x="55" y="5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29" name="Freeform 66">
              <a:extLst>
                <a:ext uri="{FF2B5EF4-FFF2-40B4-BE49-F238E27FC236}">
                  <a16:creationId xmlns:a16="http://schemas.microsoft.com/office/drawing/2014/main" id="{BEBFC1A4-92B9-418F-A0A9-2E210A37BCFF}"/>
                </a:ext>
              </a:extLst>
            </p:cNvPr>
            <p:cNvSpPr>
              <a:spLocks noEditPoints="1"/>
            </p:cNvSpPr>
            <p:nvPr userDrawn="1"/>
          </p:nvSpPr>
          <p:spPr bwMode="auto">
            <a:xfrm>
              <a:off x="2362147" y="6418333"/>
              <a:ext cx="88930" cy="102879"/>
            </a:xfrm>
            <a:custGeom>
              <a:avLst/>
              <a:gdLst>
                <a:gd name="T0" fmla="*/ 35 w 35"/>
                <a:gd name="T1" fmla="*/ 20 h 40"/>
                <a:gd name="T2" fmla="*/ 33 w 35"/>
                <a:gd name="T3" fmla="*/ 28 h 40"/>
                <a:gd name="T4" fmla="*/ 30 w 35"/>
                <a:gd name="T5" fmla="*/ 35 h 40"/>
                <a:gd name="T6" fmla="*/ 24 w 35"/>
                <a:gd name="T7" fmla="*/ 39 h 40"/>
                <a:gd name="T8" fmla="*/ 17 w 35"/>
                <a:gd name="T9" fmla="*/ 40 h 40"/>
                <a:gd name="T10" fmla="*/ 11 w 35"/>
                <a:gd name="T11" fmla="*/ 39 h 40"/>
                <a:gd name="T12" fmla="*/ 5 w 35"/>
                <a:gd name="T13" fmla="*/ 35 h 40"/>
                <a:gd name="T14" fmla="*/ 2 w 35"/>
                <a:gd name="T15" fmla="*/ 28 h 40"/>
                <a:gd name="T16" fmla="*/ 0 w 35"/>
                <a:gd name="T17" fmla="*/ 20 h 40"/>
                <a:gd name="T18" fmla="*/ 2 w 35"/>
                <a:gd name="T19" fmla="*/ 12 h 40"/>
                <a:gd name="T20" fmla="*/ 5 w 35"/>
                <a:gd name="T21" fmla="*/ 5 h 40"/>
                <a:gd name="T22" fmla="*/ 11 w 35"/>
                <a:gd name="T23" fmla="*/ 1 h 40"/>
                <a:gd name="T24" fmla="*/ 18 w 35"/>
                <a:gd name="T25" fmla="*/ 0 h 40"/>
                <a:gd name="T26" fmla="*/ 24 w 35"/>
                <a:gd name="T27" fmla="*/ 1 h 40"/>
                <a:gd name="T28" fmla="*/ 30 w 35"/>
                <a:gd name="T29" fmla="*/ 5 h 40"/>
                <a:gd name="T30" fmla="*/ 33 w 35"/>
                <a:gd name="T31" fmla="*/ 12 h 40"/>
                <a:gd name="T32" fmla="*/ 35 w 35"/>
                <a:gd name="T33" fmla="*/ 20 h 40"/>
                <a:gd name="T34" fmla="*/ 27 w 35"/>
                <a:gd name="T35" fmla="*/ 20 h 40"/>
                <a:gd name="T36" fmla="*/ 26 w 35"/>
                <a:gd name="T37" fmla="*/ 15 h 40"/>
                <a:gd name="T38" fmla="*/ 24 w 35"/>
                <a:gd name="T39" fmla="*/ 11 h 40"/>
                <a:gd name="T40" fmla="*/ 21 w 35"/>
                <a:gd name="T41" fmla="*/ 8 h 40"/>
                <a:gd name="T42" fmla="*/ 17 w 35"/>
                <a:gd name="T43" fmla="*/ 7 h 40"/>
                <a:gd name="T44" fmla="*/ 13 w 35"/>
                <a:gd name="T45" fmla="*/ 8 h 40"/>
                <a:gd name="T46" fmla="*/ 10 w 35"/>
                <a:gd name="T47" fmla="*/ 11 h 40"/>
                <a:gd name="T48" fmla="*/ 9 w 35"/>
                <a:gd name="T49" fmla="*/ 15 h 40"/>
                <a:gd name="T50" fmla="*/ 8 w 35"/>
                <a:gd name="T51" fmla="*/ 20 h 40"/>
                <a:gd name="T52" fmla="*/ 9 w 35"/>
                <a:gd name="T53" fmla="*/ 26 h 40"/>
                <a:gd name="T54" fmla="*/ 11 w 35"/>
                <a:gd name="T55" fmla="*/ 30 h 40"/>
                <a:gd name="T56" fmla="*/ 14 w 35"/>
                <a:gd name="T57" fmla="*/ 32 h 40"/>
                <a:gd name="T58" fmla="*/ 18 w 35"/>
                <a:gd name="T59" fmla="*/ 33 h 40"/>
                <a:gd name="T60" fmla="*/ 21 w 35"/>
                <a:gd name="T61" fmla="*/ 32 h 40"/>
                <a:gd name="T62" fmla="*/ 24 w 35"/>
                <a:gd name="T63" fmla="*/ 29 h 40"/>
                <a:gd name="T64" fmla="*/ 26 w 35"/>
                <a:gd name="T65" fmla="*/ 25 h 40"/>
                <a:gd name="T66" fmla="*/ 27 w 35"/>
                <a:gd name="T67" fmla="*/ 2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0">
                  <a:moveTo>
                    <a:pt x="35" y="20"/>
                  </a:moveTo>
                  <a:cubicBezTo>
                    <a:pt x="35" y="23"/>
                    <a:pt x="34" y="26"/>
                    <a:pt x="33" y="28"/>
                  </a:cubicBezTo>
                  <a:cubicBezTo>
                    <a:pt x="32" y="31"/>
                    <a:pt x="31" y="33"/>
                    <a:pt x="30" y="35"/>
                  </a:cubicBezTo>
                  <a:cubicBezTo>
                    <a:pt x="28" y="37"/>
                    <a:pt x="26" y="38"/>
                    <a:pt x="24" y="39"/>
                  </a:cubicBezTo>
                  <a:cubicBezTo>
                    <a:pt x="22" y="40"/>
                    <a:pt x="20" y="40"/>
                    <a:pt x="17" y="40"/>
                  </a:cubicBezTo>
                  <a:cubicBezTo>
                    <a:pt x="15" y="40"/>
                    <a:pt x="13" y="40"/>
                    <a:pt x="11" y="39"/>
                  </a:cubicBezTo>
                  <a:cubicBezTo>
                    <a:pt x="8" y="38"/>
                    <a:pt x="7" y="36"/>
                    <a:pt x="5" y="35"/>
                  </a:cubicBezTo>
                  <a:cubicBezTo>
                    <a:pt x="4" y="33"/>
                    <a:pt x="2" y="31"/>
                    <a:pt x="2" y="28"/>
                  </a:cubicBezTo>
                  <a:cubicBezTo>
                    <a:pt x="1" y="26"/>
                    <a:pt x="0" y="23"/>
                    <a:pt x="0" y="20"/>
                  </a:cubicBezTo>
                  <a:cubicBezTo>
                    <a:pt x="0" y="17"/>
                    <a:pt x="1" y="14"/>
                    <a:pt x="2" y="12"/>
                  </a:cubicBezTo>
                  <a:cubicBezTo>
                    <a:pt x="3" y="9"/>
                    <a:pt x="4" y="7"/>
                    <a:pt x="5" y="5"/>
                  </a:cubicBezTo>
                  <a:cubicBezTo>
                    <a:pt x="7" y="4"/>
                    <a:pt x="9" y="2"/>
                    <a:pt x="11" y="1"/>
                  </a:cubicBezTo>
                  <a:cubicBezTo>
                    <a:pt x="13" y="1"/>
                    <a:pt x="15" y="0"/>
                    <a:pt x="18" y="0"/>
                  </a:cubicBezTo>
                  <a:cubicBezTo>
                    <a:pt x="20" y="0"/>
                    <a:pt x="22" y="1"/>
                    <a:pt x="24" y="1"/>
                  </a:cubicBezTo>
                  <a:cubicBezTo>
                    <a:pt x="26" y="2"/>
                    <a:pt x="28" y="4"/>
                    <a:pt x="30" y="5"/>
                  </a:cubicBezTo>
                  <a:cubicBezTo>
                    <a:pt x="31" y="7"/>
                    <a:pt x="32" y="9"/>
                    <a:pt x="33" y="12"/>
                  </a:cubicBezTo>
                  <a:cubicBezTo>
                    <a:pt x="34" y="14"/>
                    <a:pt x="35" y="17"/>
                    <a:pt x="35" y="20"/>
                  </a:cubicBezTo>
                  <a:close/>
                  <a:moveTo>
                    <a:pt x="27" y="20"/>
                  </a:moveTo>
                  <a:cubicBezTo>
                    <a:pt x="27" y="18"/>
                    <a:pt x="27" y="16"/>
                    <a:pt x="26" y="15"/>
                  </a:cubicBezTo>
                  <a:cubicBezTo>
                    <a:pt x="26" y="13"/>
                    <a:pt x="25" y="12"/>
                    <a:pt x="24" y="11"/>
                  </a:cubicBezTo>
                  <a:cubicBezTo>
                    <a:pt x="24" y="10"/>
                    <a:pt x="23" y="9"/>
                    <a:pt x="21" y="8"/>
                  </a:cubicBezTo>
                  <a:cubicBezTo>
                    <a:pt x="20" y="8"/>
                    <a:pt x="19" y="7"/>
                    <a:pt x="17" y="7"/>
                  </a:cubicBezTo>
                  <a:cubicBezTo>
                    <a:pt x="16" y="7"/>
                    <a:pt x="14" y="8"/>
                    <a:pt x="13" y="8"/>
                  </a:cubicBezTo>
                  <a:cubicBezTo>
                    <a:pt x="12" y="9"/>
                    <a:pt x="11" y="10"/>
                    <a:pt x="10" y="11"/>
                  </a:cubicBezTo>
                  <a:cubicBezTo>
                    <a:pt x="10" y="12"/>
                    <a:pt x="9" y="13"/>
                    <a:pt x="9" y="15"/>
                  </a:cubicBezTo>
                  <a:cubicBezTo>
                    <a:pt x="8" y="16"/>
                    <a:pt x="8" y="18"/>
                    <a:pt x="8" y="20"/>
                  </a:cubicBezTo>
                  <a:cubicBezTo>
                    <a:pt x="8" y="22"/>
                    <a:pt x="8" y="24"/>
                    <a:pt x="9" y="26"/>
                  </a:cubicBezTo>
                  <a:cubicBezTo>
                    <a:pt x="9" y="27"/>
                    <a:pt x="10" y="28"/>
                    <a:pt x="11" y="30"/>
                  </a:cubicBezTo>
                  <a:cubicBezTo>
                    <a:pt x="11" y="31"/>
                    <a:pt x="12" y="32"/>
                    <a:pt x="14" y="32"/>
                  </a:cubicBezTo>
                  <a:cubicBezTo>
                    <a:pt x="15" y="33"/>
                    <a:pt x="16" y="33"/>
                    <a:pt x="18" y="33"/>
                  </a:cubicBezTo>
                  <a:cubicBezTo>
                    <a:pt x="19" y="33"/>
                    <a:pt x="20" y="33"/>
                    <a:pt x="21" y="32"/>
                  </a:cubicBezTo>
                  <a:cubicBezTo>
                    <a:pt x="23" y="31"/>
                    <a:pt x="24" y="30"/>
                    <a:pt x="24" y="29"/>
                  </a:cubicBezTo>
                  <a:cubicBezTo>
                    <a:pt x="25" y="28"/>
                    <a:pt x="26" y="27"/>
                    <a:pt x="26" y="25"/>
                  </a:cubicBezTo>
                  <a:cubicBezTo>
                    <a:pt x="27" y="24"/>
                    <a:pt x="27" y="22"/>
                    <a:pt x="27"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30" name="Freeform 67">
              <a:extLst>
                <a:ext uri="{FF2B5EF4-FFF2-40B4-BE49-F238E27FC236}">
                  <a16:creationId xmlns:a16="http://schemas.microsoft.com/office/drawing/2014/main" id="{A28B9FD0-8354-4DD6-856A-157C5F8768EB}"/>
                </a:ext>
              </a:extLst>
            </p:cNvPr>
            <p:cNvSpPr>
              <a:spLocks/>
            </p:cNvSpPr>
            <p:nvPr userDrawn="1"/>
          </p:nvSpPr>
          <p:spPr bwMode="auto">
            <a:xfrm>
              <a:off x="2468514" y="6418333"/>
              <a:ext cx="59286" cy="101135"/>
            </a:xfrm>
            <a:custGeom>
              <a:avLst/>
              <a:gdLst>
                <a:gd name="T0" fmla="*/ 21 w 23"/>
                <a:gd name="T1" fmla="*/ 9 h 39"/>
                <a:gd name="T2" fmla="*/ 19 w 23"/>
                <a:gd name="T3" fmla="*/ 8 h 39"/>
                <a:gd name="T4" fmla="*/ 16 w 23"/>
                <a:gd name="T5" fmla="*/ 7 h 39"/>
                <a:gd name="T6" fmla="*/ 10 w 23"/>
                <a:gd name="T7" fmla="*/ 10 h 39"/>
                <a:gd name="T8" fmla="*/ 8 w 23"/>
                <a:gd name="T9" fmla="*/ 17 h 39"/>
                <a:gd name="T10" fmla="*/ 8 w 23"/>
                <a:gd name="T11" fmla="*/ 39 h 39"/>
                <a:gd name="T12" fmla="*/ 0 w 23"/>
                <a:gd name="T13" fmla="*/ 39 h 39"/>
                <a:gd name="T14" fmla="*/ 0 w 23"/>
                <a:gd name="T15" fmla="*/ 1 h 39"/>
                <a:gd name="T16" fmla="*/ 8 w 23"/>
                <a:gd name="T17" fmla="*/ 1 h 39"/>
                <a:gd name="T18" fmla="*/ 8 w 23"/>
                <a:gd name="T19" fmla="*/ 5 h 39"/>
                <a:gd name="T20" fmla="*/ 10 w 23"/>
                <a:gd name="T21" fmla="*/ 3 h 39"/>
                <a:gd name="T22" fmla="*/ 12 w 23"/>
                <a:gd name="T23" fmla="*/ 1 h 39"/>
                <a:gd name="T24" fmla="*/ 14 w 23"/>
                <a:gd name="T25" fmla="*/ 0 h 39"/>
                <a:gd name="T26" fmla="*/ 17 w 23"/>
                <a:gd name="T27" fmla="*/ 0 h 39"/>
                <a:gd name="T28" fmla="*/ 21 w 23"/>
                <a:gd name="T29" fmla="*/ 1 h 39"/>
                <a:gd name="T30" fmla="*/ 23 w 23"/>
                <a:gd name="T31" fmla="*/ 2 h 39"/>
                <a:gd name="T32" fmla="*/ 21 w 23"/>
                <a:gd name="T3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39">
                  <a:moveTo>
                    <a:pt x="21" y="9"/>
                  </a:moveTo>
                  <a:cubicBezTo>
                    <a:pt x="20" y="8"/>
                    <a:pt x="20" y="8"/>
                    <a:pt x="19" y="8"/>
                  </a:cubicBezTo>
                  <a:cubicBezTo>
                    <a:pt x="18" y="8"/>
                    <a:pt x="17" y="7"/>
                    <a:pt x="16" y="7"/>
                  </a:cubicBezTo>
                  <a:cubicBezTo>
                    <a:pt x="13" y="7"/>
                    <a:pt x="11" y="8"/>
                    <a:pt x="10" y="10"/>
                  </a:cubicBezTo>
                  <a:cubicBezTo>
                    <a:pt x="9" y="12"/>
                    <a:pt x="8" y="14"/>
                    <a:pt x="8" y="17"/>
                  </a:cubicBezTo>
                  <a:cubicBezTo>
                    <a:pt x="8" y="39"/>
                    <a:pt x="8" y="39"/>
                    <a:pt x="8" y="39"/>
                  </a:cubicBezTo>
                  <a:cubicBezTo>
                    <a:pt x="0" y="39"/>
                    <a:pt x="0" y="39"/>
                    <a:pt x="0" y="39"/>
                  </a:cubicBezTo>
                  <a:cubicBezTo>
                    <a:pt x="0" y="1"/>
                    <a:pt x="0" y="1"/>
                    <a:pt x="0" y="1"/>
                  </a:cubicBezTo>
                  <a:cubicBezTo>
                    <a:pt x="8" y="1"/>
                    <a:pt x="8" y="1"/>
                    <a:pt x="8" y="1"/>
                  </a:cubicBezTo>
                  <a:cubicBezTo>
                    <a:pt x="8" y="5"/>
                    <a:pt x="8" y="5"/>
                    <a:pt x="8" y="5"/>
                  </a:cubicBezTo>
                  <a:cubicBezTo>
                    <a:pt x="8" y="4"/>
                    <a:pt x="9" y="3"/>
                    <a:pt x="10" y="3"/>
                  </a:cubicBezTo>
                  <a:cubicBezTo>
                    <a:pt x="10" y="2"/>
                    <a:pt x="11" y="2"/>
                    <a:pt x="12" y="1"/>
                  </a:cubicBezTo>
                  <a:cubicBezTo>
                    <a:pt x="12" y="1"/>
                    <a:pt x="13" y="1"/>
                    <a:pt x="14" y="0"/>
                  </a:cubicBezTo>
                  <a:cubicBezTo>
                    <a:pt x="15" y="0"/>
                    <a:pt x="16" y="0"/>
                    <a:pt x="17" y="0"/>
                  </a:cubicBezTo>
                  <a:cubicBezTo>
                    <a:pt x="18" y="0"/>
                    <a:pt x="20" y="0"/>
                    <a:pt x="21" y="1"/>
                  </a:cubicBezTo>
                  <a:cubicBezTo>
                    <a:pt x="22" y="1"/>
                    <a:pt x="23" y="1"/>
                    <a:pt x="23" y="2"/>
                  </a:cubicBezTo>
                  <a:lnTo>
                    <a:pt x="21"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31" name="Freeform 68">
              <a:extLst>
                <a:ext uri="{FF2B5EF4-FFF2-40B4-BE49-F238E27FC236}">
                  <a16:creationId xmlns:a16="http://schemas.microsoft.com/office/drawing/2014/main" id="{83D3DEEE-A610-48BE-BADD-6BA188B5B86D}"/>
                </a:ext>
              </a:extLst>
            </p:cNvPr>
            <p:cNvSpPr>
              <a:spLocks/>
            </p:cNvSpPr>
            <p:nvPr userDrawn="1"/>
          </p:nvSpPr>
          <p:spPr bwMode="auto">
            <a:xfrm>
              <a:off x="2545237" y="6383459"/>
              <a:ext cx="76723" cy="136010"/>
            </a:xfrm>
            <a:custGeom>
              <a:avLst/>
              <a:gdLst>
                <a:gd name="T0" fmla="*/ 31 w 44"/>
                <a:gd name="T1" fmla="*/ 78 h 78"/>
                <a:gd name="T2" fmla="*/ 19 w 44"/>
                <a:gd name="T3" fmla="*/ 50 h 78"/>
                <a:gd name="T4" fmla="*/ 10 w 44"/>
                <a:gd name="T5" fmla="*/ 61 h 78"/>
                <a:gd name="T6" fmla="*/ 10 w 44"/>
                <a:gd name="T7" fmla="*/ 78 h 78"/>
                <a:gd name="T8" fmla="*/ 0 w 44"/>
                <a:gd name="T9" fmla="*/ 78 h 78"/>
                <a:gd name="T10" fmla="*/ 0 w 44"/>
                <a:gd name="T11" fmla="*/ 6 h 78"/>
                <a:gd name="T12" fmla="*/ 10 w 44"/>
                <a:gd name="T13" fmla="*/ 0 h 78"/>
                <a:gd name="T14" fmla="*/ 10 w 44"/>
                <a:gd name="T15" fmla="*/ 47 h 78"/>
                <a:gd name="T16" fmla="*/ 28 w 44"/>
                <a:gd name="T17" fmla="*/ 22 h 78"/>
                <a:gd name="T18" fmla="*/ 41 w 44"/>
                <a:gd name="T19" fmla="*/ 22 h 78"/>
                <a:gd name="T20" fmla="*/ 26 w 44"/>
                <a:gd name="T21" fmla="*/ 41 h 78"/>
                <a:gd name="T22" fmla="*/ 44 w 44"/>
                <a:gd name="T23" fmla="*/ 78 h 78"/>
                <a:gd name="T24" fmla="*/ 31 w 44"/>
                <a:gd name="T25"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78">
                  <a:moveTo>
                    <a:pt x="31" y="78"/>
                  </a:moveTo>
                  <a:lnTo>
                    <a:pt x="19" y="50"/>
                  </a:lnTo>
                  <a:lnTo>
                    <a:pt x="10" y="61"/>
                  </a:lnTo>
                  <a:lnTo>
                    <a:pt x="10" y="78"/>
                  </a:lnTo>
                  <a:lnTo>
                    <a:pt x="0" y="78"/>
                  </a:lnTo>
                  <a:lnTo>
                    <a:pt x="0" y="6"/>
                  </a:lnTo>
                  <a:lnTo>
                    <a:pt x="10" y="0"/>
                  </a:lnTo>
                  <a:lnTo>
                    <a:pt x="10" y="47"/>
                  </a:lnTo>
                  <a:lnTo>
                    <a:pt x="28" y="22"/>
                  </a:lnTo>
                  <a:lnTo>
                    <a:pt x="41" y="22"/>
                  </a:lnTo>
                  <a:lnTo>
                    <a:pt x="26" y="41"/>
                  </a:lnTo>
                  <a:lnTo>
                    <a:pt x="44" y="78"/>
                  </a:lnTo>
                  <a:lnTo>
                    <a:pt x="31" y="7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32" name="Freeform 69">
              <a:extLst>
                <a:ext uri="{FF2B5EF4-FFF2-40B4-BE49-F238E27FC236}">
                  <a16:creationId xmlns:a16="http://schemas.microsoft.com/office/drawing/2014/main" id="{463C7ADB-C654-4D24-9055-0B6003A770A3}"/>
                </a:ext>
              </a:extLst>
            </p:cNvPr>
            <p:cNvSpPr>
              <a:spLocks/>
            </p:cNvSpPr>
            <p:nvPr userDrawn="1"/>
          </p:nvSpPr>
          <p:spPr bwMode="auto">
            <a:xfrm>
              <a:off x="2628936" y="6418333"/>
              <a:ext cx="74980" cy="102879"/>
            </a:xfrm>
            <a:custGeom>
              <a:avLst/>
              <a:gdLst>
                <a:gd name="T0" fmla="*/ 28 w 29"/>
                <a:gd name="T1" fmla="*/ 4 h 40"/>
                <a:gd name="T2" fmla="*/ 25 w 29"/>
                <a:gd name="T3" fmla="*/ 10 h 40"/>
                <a:gd name="T4" fmla="*/ 20 w 29"/>
                <a:gd name="T5" fmla="*/ 8 h 40"/>
                <a:gd name="T6" fmla="*/ 15 w 29"/>
                <a:gd name="T7" fmla="*/ 7 h 40"/>
                <a:gd name="T8" fmla="*/ 11 w 29"/>
                <a:gd name="T9" fmla="*/ 8 h 40"/>
                <a:gd name="T10" fmla="*/ 9 w 29"/>
                <a:gd name="T11" fmla="*/ 10 h 40"/>
                <a:gd name="T12" fmla="*/ 10 w 29"/>
                <a:gd name="T13" fmla="*/ 12 h 40"/>
                <a:gd name="T14" fmla="*/ 11 w 29"/>
                <a:gd name="T15" fmla="*/ 13 h 40"/>
                <a:gd name="T16" fmla="*/ 13 w 29"/>
                <a:gd name="T17" fmla="*/ 14 h 40"/>
                <a:gd name="T18" fmla="*/ 17 w 29"/>
                <a:gd name="T19" fmla="*/ 16 h 40"/>
                <a:gd name="T20" fmla="*/ 22 w 29"/>
                <a:gd name="T21" fmla="*/ 18 h 40"/>
                <a:gd name="T22" fmla="*/ 26 w 29"/>
                <a:gd name="T23" fmla="*/ 21 h 40"/>
                <a:gd name="T24" fmla="*/ 29 w 29"/>
                <a:gd name="T25" fmla="*/ 24 h 40"/>
                <a:gd name="T26" fmla="*/ 29 w 29"/>
                <a:gd name="T27" fmla="*/ 29 h 40"/>
                <a:gd name="T28" fmla="*/ 28 w 29"/>
                <a:gd name="T29" fmla="*/ 34 h 40"/>
                <a:gd name="T30" fmla="*/ 25 w 29"/>
                <a:gd name="T31" fmla="*/ 38 h 40"/>
                <a:gd name="T32" fmla="*/ 21 w 29"/>
                <a:gd name="T33" fmla="*/ 40 h 40"/>
                <a:gd name="T34" fmla="*/ 15 w 29"/>
                <a:gd name="T35" fmla="*/ 40 h 40"/>
                <a:gd name="T36" fmla="*/ 7 w 29"/>
                <a:gd name="T37" fmla="*/ 39 h 40"/>
                <a:gd name="T38" fmla="*/ 0 w 29"/>
                <a:gd name="T39" fmla="*/ 35 h 40"/>
                <a:gd name="T40" fmla="*/ 4 w 29"/>
                <a:gd name="T41" fmla="*/ 30 h 40"/>
                <a:gd name="T42" fmla="*/ 9 w 29"/>
                <a:gd name="T43" fmla="*/ 32 h 40"/>
                <a:gd name="T44" fmla="*/ 15 w 29"/>
                <a:gd name="T45" fmla="*/ 33 h 40"/>
                <a:gd name="T46" fmla="*/ 20 w 29"/>
                <a:gd name="T47" fmla="*/ 32 h 40"/>
                <a:gd name="T48" fmla="*/ 22 w 29"/>
                <a:gd name="T49" fmla="*/ 29 h 40"/>
                <a:gd name="T50" fmla="*/ 21 w 29"/>
                <a:gd name="T51" fmla="*/ 27 h 40"/>
                <a:gd name="T52" fmla="*/ 20 w 29"/>
                <a:gd name="T53" fmla="*/ 26 h 40"/>
                <a:gd name="T54" fmla="*/ 17 w 29"/>
                <a:gd name="T55" fmla="*/ 24 h 40"/>
                <a:gd name="T56" fmla="*/ 13 w 29"/>
                <a:gd name="T57" fmla="*/ 23 h 40"/>
                <a:gd name="T58" fmla="*/ 8 w 29"/>
                <a:gd name="T59" fmla="*/ 20 h 40"/>
                <a:gd name="T60" fmla="*/ 4 w 29"/>
                <a:gd name="T61" fmla="*/ 18 h 40"/>
                <a:gd name="T62" fmla="*/ 2 w 29"/>
                <a:gd name="T63" fmla="*/ 15 h 40"/>
                <a:gd name="T64" fmla="*/ 2 w 29"/>
                <a:gd name="T65" fmla="*/ 11 h 40"/>
                <a:gd name="T66" fmla="*/ 3 w 29"/>
                <a:gd name="T67" fmla="*/ 6 h 40"/>
                <a:gd name="T68" fmla="*/ 6 w 29"/>
                <a:gd name="T69" fmla="*/ 3 h 40"/>
                <a:gd name="T70" fmla="*/ 10 w 29"/>
                <a:gd name="T71" fmla="*/ 1 h 40"/>
                <a:gd name="T72" fmla="*/ 15 w 29"/>
                <a:gd name="T73" fmla="*/ 0 h 40"/>
                <a:gd name="T74" fmla="*/ 22 w 29"/>
                <a:gd name="T75" fmla="*/ 1 h 40"/>
                <a:gd name="T76" fmla="*/ 28 w 29"/>
                <a:gd name="T77" fmla="*/ 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 h="40">
                  <a:moveTo>
                    <a:pt x="28" y="4"/>
                  </a:moveTo>
                  <a:cubicBezTo>
                    <a:pt x="25" y="10"/>
                    <a:pt x="25" y="10"/>
                    <a:pt x="25" y="10"/>
                  </a:cubicBezTo>
                  <a:cubicBezTo>
                    <a:pt x="23" y="9"/>
                    <a:pt x="22" y="8"/>
                    <a:pt x="20" y="8"/>
                  </a:cubicBezTo>
                  <a:cubicBezTo>
                    <a:pt x="18" y="7"/>
                    <a:pt x="17" y="7"/>
                    <a:pt x="15" y="7"/>
                  </a:cubicBezTo>
                  <a:cubicBezTo>
                    <a:pt x="13" y="7"/>
                    <a:pt x="12" y="7"/>
                    <a:pt x="11" y="8"/>
                  </a:cubicBezTo>
                  <a:cubicBezTo>
                    <a:pt x="10" y="8"/>
                    <a:pt x="9" y="9"/>
                    <a:pt x="9" y="10"/>
                  </a:cubicBezTo>
                  <a:cubicBezTo>
                    <a:pt x="9" y="11"/>
                    <a:pt x="10" y="11"/>
                    <a:pt x="10" y="12"/>
                  </a:cubicBezTo>
                  <a:cubicBezTo>
                    <a:pt x="10" y="12"/>
                    <a:pt x="10" y="13"/>
                    <a:pt x="11" y="13"/>
                  </a:cubicBezTo>
                  <a:cubicBezTo>
                    <a:pt x="11" y="13"/>
                    <a:pt x="12" y="14"/>
                    <a:pt x="13" y="14"/>
                  </a:cubicBezTo>
                  <a:cubicBezTo>
                    <a:pt x="14" y="15"/>
                    <a:pt x="15" y="15"/>
                    <a:pt x="17" y="16"/>
                  </a:cubicBezTo>
                  <a:cubicBezTo>
                    <a:pt x="19" y="17"/>
                    <a:pt x="21" y="18"/>
                    <a:pt x="22" y="18"/>
                  </a:cubicBezTo>
                  <a:cubicBezTo>
                    <a:pt x="24" y="19"/>
                    <a:pt x="25" y="20"/>
                    <a:pt x="26" y="21"/>
                  </a:cubicBezTo>
                  <a:cubicBezTo>
                    <a:pt x="27" y="22"/>
                    <a:pt x="28" y="23"/>
                    <a:pt x="29" y="24"/>
                  </a:cubicBezTo>
                  <a:cubicBezTo>
                    <a:pt x="29" y="25"/>
                    <a:pt x="29" y="27"/>
                    <a:pt x="29" y="29"/>
                  </a:cubicBezTo>
                  <a:cubicBezTo>
                    <a:pt x="29" y="31"/>
                    <a:pt x="29" y="33"/>
                    <a:pt x="28" y="34"/>
                  </a:cubicBezTo>
                  <a:cubicBezTo>
                    <a:pt x="28" y="36"/>
                    <a:pt x="26" y="37"/>
                    <a:pt x="25" y="38"/>
                  </a:cubicBezTo>
                  <a:cubicBezTo>
                    <a:pt x="24" y="39"/>
                    <a:pt x="22" y="39"/>
                    <a:pt x="21" y="40"/>
                  </a:cubicBezTo>
                  <a:cubicBezTo>
                    <a:pt x="19" y="40"/>
                    <a:pt x="17" y="40"/>
                    <a:pt x="15" y="40"/>
                  </a:cubicBezTo>
                  <a:cubicBezTo>
                    <a:pt x="13" y="40"/>
                    <a:pt x="10" y="40"/>
                    <a:pt x="7" y="39"/>
                  </a:cubicBezTo>
                  <a:cubicBezTo>
                    <a:pt x="5" y="38"/>
                    <a:pt x="2" y="37"/>
                    <a:pt x="0" y="35"/>
                  </a:cubicBezTo>
                  <a:cubicBezTo>
                    <a:pt x="4" y="30"/>
                    <a:pt x="4" y="30"/>
                    <a:pt x="4" y="30"/>
                  </a:cubicBezTo>
                  <a:cubicBezTo>
                    <a:pt x="6" y="31"/>
                    <a:pt x="7" y="32"/>
                    <a:pt x="9" y="32"/>
                  </a:cubicBezTo>
                  <a:cubicBezTo>
                    <a:pt x="11" y="33"/>
                    <a:pt x="13" y="33"/>
                    <a:pt x="15" y="33"/>
                  </a:cubicBezTo>
                  <a:cubicBezTo>
                    <a:pt x="17" y="33"/>
                    <a:pt x="19" y="33"/>
                    <a:pt x="20" y="32"/>
                  </a:cubicBezTo>
                  <a:cubicBezTo>
                    <a:pt x="21" y="31"/>
                    <a:pt x="22" y="30"/>
                    <a:pt x="22" y="29"/>
                  </a:cubicBezTo>
                  <a:cubicBezTo>
                    <a:pt x="22" y="28"/>
                    <a:pt x="22" y="28"/>
                    <a:pt x="21" y="27"/>
                  </a:cubicBezTo>
                  <a:cubicBezTo>
                    <a:pt x="21" y="27"/>
                    <a:pt x="20" y="26"/>
                    <a:pt x="20" y="26"/>
                  </a:cubicBezTo>
                  <a:cubicBezTo>
                    <a:pt x="19" y="25"/>
                    <a:pt x="18" y="25"/>
                    <a:pt x="17" y="24"/>
                  </a:cubicBezTo>
                  <a:cubicBezTo>
                    <a:pt x="16" y="24"/>
                    <a:pt x="15" y="23"/>
                    <a:pt x="13" y="23"/>
                  </a:cubicBezTo>
                  <a:cubicBezTo>
                    <a:pt x="11" y="22"/>
                    <a:pt x="9" y="21"/>
                    <a:pt x="8" y="20"/>
                  </a:cubicBezTo>
                  <a:cubicBezTo>
                    <a:pt x="6" y="19"/>
                    <a:pt x="5" y="19"/>
                    <a:pt x="4" y="18"/>
                  </a:cubicBezTo>
                  <a:cubicBezTo>
                    <a:pt x="3" y="17"/>
                    <a:pt x="3" y="16"/>
                    <a:pt x="2" y="15"/>
                  </a:cubicBezTo>
                  <a:cubicBezTo>
                    <a:pt x="2" y="13"/>
                    <a:pt x="2" y="12"/>
                    <a:pt x="2" y="11"/>
                  </a:cubicBezTo>
                  <a:cubicBezTo>
                    <a:pt x="2" y="9"/>
                    <a:pt x="2" y="7"/>
                    <a:pt x="3" y="6"/>
                  </a:cubicBezTo>
                  <a:cubicBezTo>
                    <a:pt x="3" y="5"/>
                    <a:pt x="4" y="4"/>
                    <a:pt x="6" y="3"/>
                  </a:cubicBezTo>
                  <a:cubicBezTo>
                    <a:pt x="7" y="2"/>
                    <a:pt x="8" y="1"/>
                    <a:pt x="10" y="1"/>
                  </a:cubicBezTo>
                  <a:cubicBezTo>
                    <a:pt x="11" y="0"/>
                    <a:pt x="13" y="0"/>
                    <a:pt x="15" y="0"/>
                  </a:cubicBezTo>
                  <a:cubicBezTo>
                    <a:pt x="17" y="0"/>
                    <a:pt x="20" y="0"/>
                    <a:pt x="22" y="1"/>
                  </a:cubicBezTo>
                  <a:cubicBezTo>
                    <a:pt x="24" y="2"/>
                    <a:pt x="26" y="3"/>
                    <a:pt x="28" y="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sp>
          <p:nvSpPr>
            <p:cNvPr id="233" name="Freeform 70">
              <a:extLst>
                <a:ext uri="{FF2B5EF4-FFF2-40B4-BE49-F238E27FC236}">
                  <a16:creationId xmlns:a16="http://schemas.microsoft.com/office/drawing/2014/main" id="{40CF3793-E792-4DB3-8064-4B43F4706A3D}"/>
                </a:ext>
              </a:extLst>
            </p:cNvPr>
            <p:cNvSpPr>
              <a:spLocks/>
            </p:cNvSpPr>
            <p:nvPr userDrawn="1"/>
          </p:nvSpPr>
          <p:spPr bwMode="auto">
            <a:xfrm>
              <a:off x="2723096" y="6489826"/>
              <a:ext cx="27899" cy="31387"/>
            </a:xfrm>
            <a:custGeom>
              <a:avLst/>
              <a:gdLst>
                <a:gd name="T0" fmla="*/ 11 w 11"/>
                <a:gd name="T1" fmla="*/ 6 h 12"/>
                <a:gd name="T2" fmla="*/ 11 w 11"/>
                <a:gd name="T3" fmla="*/ 9 h 12"/>
                <a:gd name="T4" fmla="*/ 10 w 11"/>
                <a:gd name="T5" fmla="*/ 10 h 12"/>
                <a:gd name="T6" fmla="*/ 8 w 11"/>
                <a:gd name="T7" fmla="*/ 12 h 12"/>
                <a:gd name="T8" fmla="*/ 6 w 11"/>
                <a:gd name="T9" fmla="*/ 12 h 12"/>
                <a:gd name="T10" fmla="*/ 3 w 11"/>
                <a:gd name="T11" fmla="*/ 12 h 12"/>
                <a:gd name="T12" fmla="*/ 1 w 11"/>
                <a:gd name="T13" fmla="*/ 10 h 12"/>
                <a:gd name="T14" fmla="*/ 0 w 11"/>
                <a:gd name="T15" fmla="*/ 9 h 12"/>
                <a:gd name="T16" fmla="*/ 0 w 11"/>
                <a:gd name="T17" fmla="*/ 6 h 12"/>
                <a:gd name="T18" fmla="*/ 0 w 11"/>
                <a:gd name="T19" fmla="*/ 4 h 12"/>
                <a:gd name="T20" fmla="*/ 1 w 11"/>
                <a:gd name="T21" fmla="*/ 2 h 12"/>
                <a:gd name="T22" fmla="*/ 3 w 11"/>
                <a:gd name="T23" fmla="*/ 1 h 12"/>
                <a:gd name="T24" fmla="*/ 6 w 11"/>
                <a:gd name="T25" fmla="*/ 0 h 12"/>
                <a:gd name="T26" fmla="*/ 8 w 11"/>
                <a:gd name="T27" fmla="*/ 1 h 12"/>
                <a:gd name="T28" fmla="*/ 10 w 11"/>
                <a:gd name="T29" fmla="*/ 2 h 12"/>
                <a:gd name="T30" fmla="*/ 11 w 11"/>
                <a:gd name="T31" fmla="*/ 4 h 12"/>
                <a:gd name="T32" fmla="*/ 11 w 11"/>
                <a:gd name="T33"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2">
                  <a:moveTo>
                    <a:pt x="11" y="6"/>
                  </a:moveTo>
                  <a:cubicBezTo>
                    <a:pt x="11" y="7"/>
                    <a:pt x="11" y="8"/>
                    <a:pt x="11" y="9"/>
                  </a:cubicBezTo>
                  <a:cubicBezTo>
                    <a:pt x="11" y="9"/>
                    <a:pt x="10" y="10"/>
                    <a:pt x="10" y="10"/>
                  </a:cubicBezTo>
                  <a:cubicBezTo>
                    <a:pt x="9" y="11"/>
                    <a:pt x="9" y="11"/>
                    <a:pt x="8" y="12"/>
                  </a:cubicBezTo>
                  <a:cubicBezTo>
                    <a:pt x="7" y="12"/>
                    <a:pt x="6" y="12"/>
                    <a:pt x="6" y="12"/>
                  </a:cubicBezTo>
                  <a:cubicBezTo>
                    <a:pt x="5" y="12"/>
                    <a:pt x="4" y="12"/>
                    <a:pt x="3" y="12"/>
                  </a:cubicBezTo>
                  <a:cubicBezTo>
                    <a:pt x="3" y="11"/>
                    <a:pt x="2" y="11"/>
                    <a:pt x="1" y="10"/>
                  </a:cubicBezTo>
                  <a:cubicBezTo>
                    <a:pt x="1" y="10"/>
                    <a:pt x="1" y="9"/>
                    <a:pt x="0" y="9"/>
                  </a:cubicBezTo>
                  <a:cubicBezTo>
                    <a:pt x="0" y="8"/>
                    <a:pt x="0" y="7"/>
                    <a:pt x="0" y="6"/>
                  </a:cubicBezTo>
                  <a:cubicBezTo>
                    <a:pt x="0" y="6"/>
                    <a:pt x="0" y="5"/>
                    <a:pt x="0" y="4"/>
                  </a:cubicBezTo>
                  <a:cubicBezTo>
                    <a:pt x="1" y="3"/>
                    <a:pt x="1" y="3"/>
                    <a:pt x="1" y="2"/>
                  </a:cubicBezTo>
                  <a:cubicBezTo>
                    <a:pt x="2" y="2"/>
                    <a:pt x="3" y="1"/>
                    <a:pt x="3" y="1"/>
                  </a:cubicBezTo>
                  <a:cubicBezTo>
                    <a:pt x="4" y="1"/>
                    <a:pt x="5" y="0"/>
                    <a:pt x="6" y="0"/>
                  </a:cubicBezTo>
                  <a:cubicBezTo>
                    <a:pt x="6" y="0"/>
                    <a:pt x="7" y="1"/>
                    <a:pt x="8" y="1"/>
                  </a:cubicBezTo>
                  <a:cubicBezTo>
                    <a:pt x="9" y="1"/>
                    <a:pt x="9" y="2"/>
                    <a:pt x="10" y="2"/>
                  </a:cubicBezTo>
                  <a:cubicBezTo>
                    <a:pt x="10" y="3"/>
                    <a:pt x="11" y="3"/>
                    <a:pt x="11" y="4"/>
                  </a:cubicBezTo>
                  <a:cubicBezTo>
                    <a:pt x="11" y="5"/>
                    <a:pt x="11" y="6"/>
                    <a:pt x="11" y="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349">
                <a:solidFill>
                  <a:schemeClr val="bg1"/>
                </a:solidFill>
              </a:endParaRPr>
            </a:p>
          </p:txBody>
        </p:sp>
      </p:grpSp>
      <p:sp>
        <p:nvSpPr>
          <p:cNvPr id="18" name="Title 1"/>
          <p:cNvSpPr>
            <a:spLocks noGrp="1"/>
          </p:cNvSpPr>
          <p:nvPr userDrawn="1">
            <p:ph type="ctrTitle"/>
          </p:nvPr>
        </p:nvSpPr>
        <p:spPr>
          <a:xfrm>
            <a:off x="784139" y="1781286"/>
            <a:ext cx="3586044" cy="645300"/>
          </a:xfrm>
          <a:prstGeom prst="rect">
            <a:avLst/>
          </a:prstGeom>
        </p:spPr>
        <p:txBody>
          <a:bodyPr/>
          <a:lstStyle>
            <a:lvl1pPr>
              <a:defRPr sz="2249" b="0">
                <a:solidFill>
                  <a:schemeClr val="bg1"/>
                </a:solidFill>
                <a:latin typeface="EYInterstate Light" panose="02000506000000020004" pitchFamily="2" charset="0"/>
                <a:cs typeface="Arial" pitchFamily="34" charset="0"/>
              </a:defRPr>
            </a:lvl1pPr>
          </a:lstStyle>
          <a:p>
            <a:r>
              <a:rPr lang="en-US"/>
              <a:t>Click to edit Master title style</a:t>
            </a:r>
            <a:endParaRPr lang="en-GB"/>
          </a:p>
        </p:txBody>
      </p:sp>
      <p:sp>
        <p:nvSpPr>
          <p:cNvPr id="19" name="Subtitle 2"/>
          <p:cNvSpPr>
            <a:spLocks noGrp="1"/>
          </p:cNvSpPr>
          <p:nvPr userDrawn="1">
            <p:ph type="subTitle" idx="1"/>
          </p:nvPr>
        </p:nvSpPr>
        <p:spPr>
          <a:xfrm>
            <a:off x="784283" y="2562786"/>
            <a:ext cx="3604144" cy="484307"/>
          </a:xfrm>
          <a:prstGeom prst="rect">
            <a:avLst/>
          </a:prstGeom>
        </p:spPr>
        <p:txBody>
          <a:bodyPr/>
          <a:lstStyle>
            <a:lvl1pPr marL="0" indent="0" algn="l">
              <a:buNone/>
              <a:defRPr sz="1199">
                <a:solidFill>
                  <a:schemeClr val="bg1"/>
                </a:solidFill>
                <a:latin typeface="EYInterstate Light" panose="02000506000000020004" pitchFamily="2" charset="0"/>
                <a:cs typeface="Arial" pitchFamily="34" charset="0"/>
              </a:defRPr>
            </a:lvl1pPr>
            <a:lvl2pPr marL="0" indent="0" algn="l">
              <a:buNone/>
              <a:defRPr sz="1199">
                <a:solidFill>
                  <a:schemeClr val="tx1">
                    <a:lumMod val="75000"/>
                    <a:lumOff val="25000"/>
                  </a:schemeClr>
                </a:solidFill>
              </a:defRPr>
            </a:lvl2pPr>
            <a:lvl3pPr marL="685434" indent="0" algn="ctr">
              <a:buNone/>
              <a:defRPr>
                <a:solidFill>
                  <a:schemeClr val="tx1">
                    <a:tint val="75000"/>
                  </a:schemeClr>
                </a:solidFill>
              </a:defRPr>
            </a:lvl3pPr>
            <a:lvl4pPr marL="1028151" indent="0" algn="ctr">
              <a:buNone/>
              <a:defRPr>
                <a:solidFill>
                  <a:schemeClr val="tx1">
                    <a:tint val="75000"/>
                  </a:schemeClr>
                </a:solidFill>
              </a:defRPr>
            </a:lvl4pPr>
            <a:lvl5pPr marL="1370868" indent="0" algn="ctr">
              <a:buNone/>
              <a:defRPr>
                <a:solidFill>
                  <a:schemeClr val="tx1">
                    <a:tint val="75000"/>
                  </a:schemeClr>
                </a:solidFill>
              </a:defRPr>
            </a:lvl5pPr>
            <a:lvl6pPr marL="1713586" indent="0" algn="ctr">
              <a:buNone/>
              <a:defRPr>
                <a:solidFill>
                  <a:schemeClr val="tx1">
                    <a:tint val="75000"/>
                  </a:schemeClr>
                </a:solidFill>
              </a:defRPr>
            </a:lvl6pPr>
            <a:lvl7pPr marL="2056303" indent="0" algn="ctr">
              <a:buNone/>
              <a:defRPr>
                <a:solidFill>
                  <a:schemeClr val="tx1">
                    <a:tint val="75000"/>
                  </a:schemeClr>
                </a:solidFill>
              </a:defRPr>
            </a:lvl7pPr>
            <a:lvl8pPr marL="2399020" indent="0" algn="ctr">
              <a:buNone/>
              <a:defRPr>
                <a:solidFill>
                  <a:schemeClr val="tx1">
                    <a:tint val="75000"/>
                  </a:schemeClr>
                </a:solidFill>
              </a:defRPr>
            </a:lvl8pPr>
            <a:lvl9pPr marL="2741737" indent="0" algn="ctr">
              <a:buNone/>
              <a:defRPr>
                <a:solidFill>
                  <a:schemeClr val="tx1">
                    <a:tint val="75000"/>
                  </a:schemeClr>
                </a:solidFill>
              </a:defRPr>
            </a:lvl9pPr>
          </a:lstStyle>
          <a:p>
            <a:pPr lvl="0"/>
            <a:r>
              <a:rPr lang="en-US"/>
              <a:t>Click to edit Master subtitle style</a:t>
            </a:r>
            <a:endParaRPr lang="en-GB"/>
          </a:p>
        </p:txBody>
      </p:sp>
      <p:sp>
        <p:nvSpPr>
          <p:cNvPr id="3" name="Freeform: Shape 2">
            <a:extLst>
              <a:ext uri="{FF2B5EF4-FFF2-40B4-BE49-F238E27FC236}">
                <a16:creationId xmlns:a16="http://schemas.microsoft.com/office/drawing/2014/main" id="{44A731D0-020D-4D8E-955D-2354AF0FE452}"/>
              </a:ext>
            </a:extLst>
          </p:cNvPr>
          <p:cNvSpPr/>
          <p:nvPr userDrawn="1"/>
        </p:nvSpPr>
        <p:spPr>
          <a:xfrm>
            <a:off x="442682" y="705283"/>
            <a:ext cx="4258491" cy="2589671"/>
          </a:xfrm>
          <a:custGeom>
            <a:avLst/>
            <a:gdLst>
              <a:gd name="connsiteX0" fmla="*/ 8749 w 5680945"/>
              <a:gd name="connsiteY0" fmla="*/ 1021520 h 3452894"/>
              <a:gd name="connsiteX1" fmla="*/ 8749 w 5680945"/>
              <a:gd name="connsiteY1" fmla="*/ 3164181 h 3452894"/>
              <a:gd name="connsiteX2" fmla="*/ 151414 w 5680945"/>
              <a:gd name="connsiteY2" fmla="*/ 3164181 h 3452894"/>
              <a:gd name="connsiteX3" fmla="*/ 151414 w 5680945"/>
              <a:gd name="connsiteY3" fmla="*/ 1140155 h 3452894"/>
              <a:gd name="connsiteX4" fmla="*/ 5534897 w 5680945"/>
              <a:gd name="connsiteY4" fmla="*/ 179294 h 3452894"/>
              <a:gd name="connsiteX5" fmla="*/ 5534897 w 5680945"/>
              <a:gd name="connsiteY5" fmla="*/ 3306846 h 3452894"/>
              <a:gd name="connsiteX6" fmla="*/ 864624 w 5680945"/>
              <a:gd name="connsiteY6" fmla="*/ 3306846 h 3452894"/>
              <a:gd name="connsiteX7" fmla="*/ 864624 w 5680945"/>
              <a:gd name="connsiteY7" fmla="*/ 3449395 h 3452894"/>
              <a:gd name="connsiteX8" fmla="*/ 5677562 w 5680945"/>
              <a:gd name="connsiteY8" fmla="*/ 3449395 h 3452894"/>
              <a:gd name="connsiteX9" fmla="*/ 5677562 w 5680945"/>
              <a:gd name="connsiteY9" fmla="*/ 8749 h 3452894"/>
              <a:gd name="connsiteX10" fmla="*/ 8749 w 5680945"/>
              <a:gd name="connsiteY10" fmla="*/ 1021520 h 345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80945" h="3452894">
                <a:moveTo>
                  <a:pt x="8749" y="1021520"/>
                </a:moveTo>
                <a:lnTo>
                  <a:pt x="8749" y="3164181"/>
                </a:lnTo>
                <a:lnTo>
                  <a:pt x="151414" y="3164181"/>
                </a:lnTo>
                <a:lnTo>
                  <a:pt x="151414" y="1140155"/>
                </a:lnTo>
                <a:lnTo>
                  <a:pt x="5534897" y="179294"/>
                </a:lnTo>
                <a:lnTo>
                  <a:pt x="5534897" y="3306846"/>
                </a:lnTo>
                <a:lnTo>
                  <a:pt x="864624" y="3306846"/>
                </a:lnTo>
                <a:lnTo>
                  <a:pt x="864624" y="3449395"/>
                </a:lnTo>
                <a:lnTo>
                  <a:pt x="5677562" y="3449395"/>
                </a:lnTo>
                <a:lnTo>
                  <a:pt x="5677562" y="8749"/>
                </a:lnTo>
                <a:lnTo>
                  <a:pt x="8749" y="1021520"/>
                </a:lnTo>
                <a:close/>
              </a:path>
            </a:pathLst>
          </a:custGeom>
          <a:solidFill>
            <a:schemeClr val="tx2"/>
          </a:solidFill>
          <a:ln w="9525" cap="flat">
            <a:noFill/>
            <a:prstDash val="solid"/>
            <a:miter/>
          </a:ln>
        </p:spPr>
        <p:txBody>
          <a:bodyPr rtlCol="0" anchor="ctr"/>
          <a:lstStyle/>
          <a:p>
            <a:endParaRPr lang="en-IN" sz="1349"/>
          </a:p>
        </p:txBody>
      </p:sp>
      <p:sp>
        <p:nvSpPr>
          <p:cNvPr id="4" name="Freeform: Shape 3">
            <a:extLst>
              <a:ext uri="{FF2B5EF4-FFF2-40B4-BE49-F238E27FC236}">
                <a16:creationId xmlns:a16="http://schemas.microsoft.com/office/drawing/2014/main" id="{15324C54-B75E-4AC0-90C2-FA558C7716F7}"/>
              </a:ext>
            </a:extLst>
          </p:cNvPr>
          <p:cNvSpPr/>
          <p:nvPr/>
        </p:nvSpPr>
        <p:spPr>
          <a:xfrm>
            <a:off x="442682" y="3178856"/>
            <a:ext cx="113676" cy="113735"/>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sz="1349"/>
          </a:p>
        </p:txBody>
      </p:sp>
      <p:sp>
        <p:nvSpPr>
          <p:cNvPr id="5" name="Freeform: Shape 4">
            <a:extLst>
              <a:ext uri="{FF2B5EF4-FFF2-40B4-BE49-F238E27FC236}">
                <a16:creationId xmlns:a16="http://schemas.microsoft.com/office/drawing/2014/main" id="{CAA95478-C099-485F-AD95-A617656C6C7C}"/>
              </a:ext>
            </a:extLst>
          </p:cNvPr>
          <p:cNvSpPr/>
          <p:nvPr/>
        </p:nvSpPr>
        <p:spPr>
          <a:xfrm>
            <a:off x="656569" y="3178856"/>
            <a:ext cx="113676" cy="113735"/>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sz="1349"/>
          </a:p>
        </p:txBody>
      </p:sp>
      <p:sp>
        <p:nvSpPr>
          <p:cNvPr id="6" name="Freeform: Shape 5">
            <a:extLst>
              <a:ext uri="{FF2B5EF4-FFF2-40B4-BE49-F238E27FC236}">
                <a16:creationId xmlns:a16="http://schemas.microsoft.com/office/drawing/2014/main" id="{D65680A1-86D1-44C2-AA38-0DF5735F1F26}"/>
              </a:ext>
            </a:extLst>
          </p:cNvPr>
          <p:cNvSpPr/>
          <p:nvPr/>
        </p:nvSpPr>
        <p:spPr>
          <a:xfrm>
            <a:off x="870368" y="3178856"/>
            <a:ext cx="113676" cy="113735"/>
          </a:xfrm>
          <a:custGeom>
            <a:avLst/>
            <a:gdLst>
              <a:gd name="connsiteX0" fmla="*/ 8749 w 151647"/>
              <a:gd name="connsiteY0" fmla="*/ 8749 h 151647"/>
              <a:gd name="connsiteX1" fmla="*/ 151414 w 151647"/>
              <a:gd name="connsiteY1" fmla="*/ 8749 h 151647"/>
              <a:gd name="connsiteX2" fmla="*/ 151414 w 151647"/>
              <a:gd name="connsiteY2" fmla="*/ 151414 h 151647"/>
              <a:gd name="connsiteX3" fmla="*/ 8749 w 151647"/>
              <a:gd name="connsiteY3" fmla="*/ 151414 h 151647"/>
            </a:gdLst>
            <a:ahLst/>
            <a:cxnLst>
              <a:cxn ang="0">
                <a:pos x="connsiteX0" y="connsiteY0"/>
              </a:cxn>
              <a:cxn ang="0">
                <a:pos x="connsiteX1" y="connsiteY1"/>
              </a:cxn>
              <a:cxn ang="0">
                <a:pos x="connsiteX2" y="connsiteY2"/>
              </a:cxn>
              <a:cxn ang="0">
                <a:pos x="connsiteX3" y="connsiteY3"/>
              </a:cxn>
            </a:cxnLst>
            <a:rect l="l" t="t" r="r" b="b"/>
            <a:pathLst>
              <a:path w="151647" h="151647">
                <a:moveTo>
                  <a:pt x="8749" y="8749"/>
                </a:moveTo>
                <a:lnTo>
                  <a:pt x="151414" y="8749"/>
                </a:lnTo>
                <a:lnTo>
                  <a:pt x="151414" y="151414"/>
                </a:lnTo>
                <a:lnTo>
                  <a:pt x="8749" y="151414"/>
                </a:lnTo>
                <a:close/>
              </a:path>
            </a:pathLst>
          </a:custGeom>
          <a:solidFill>
            <a:schemeClr val="tx2"/>
          </a:solidFill>
          <a:ln w="9525" cap="flat">
            <a:noFill/>
            <a:prstDash val="solid"/>
            <a:miter/>
          </a:ln>
        </p:spPr>
        <p:txBody>
          <a:bodyPr rtlCol="0" anchor="ctr"/>
          <a:lstStyle/>
          <a:p>
            <a:endParaRPr lang="en-IN" sz="1349"/>
          </a:p>
        </p:txBody>
      </p:sp>
      <p:grpSp>
        <p:nvGrpSpPr>
          <p:cNvPr id="79" name="Group 4">
            <a:extLst>
              <a:ext uri="{FF2B5EF4-FFF2-40B4-BE49-F238E27FC236}">
                <a16:creationId xmlns:a16="http://schemas.microsoft.com/office/drawing/2014/main" id="{E5FBEE3C-1F63-4D5E-9D2A-1A7FB6802BB5}"/>
              </a:ext>
            </a:extLst>
          </p:cNvPr>
          <p:cNvGrpSpPr>
            <a:grpSpLocks noChangeAspect="1"/>
          </p:cNvGrpSpPr>
          <p:nvPr userDrawn="1"/>
        </p:nvGrpSpPr>
        <p:grpSpPr bwMode="auto">
          <a:xfrm>
            <a:off x="7769544" y="3927872"/>
            <a:ext cx="918684" cy="1076325"/>
            <a:chOff x="6529" y="3125"/>
            <a:chExt cx="772" cy="904"/>
          </a:xfrm>
        </p:grpSpPr>
        <p:sp>
          <p:nvSpPr>
            <p:cNvPr id="80" name="Freeform 5">
              <a:extLst>
                <a:ext uri="{FF2B5EF4-FFF2-40B4-BE49-F238E27FC236}">
                  <a16:creationId xmlns:a16="http://schemas.microsoft.com/office/drawing/2014/main" id="{30461ED0-0640-4302-ACC7-CC96EB84BC4D}"/>
                </a:ext>
              </a:extLst>
            </p:cNvPr>
            <p:cNvSpPr>
              <a:spLocks/>
            </p:cNvSpPr>
            <p:nvPr userDrawn="1"/>
          </p:nvSpPr>
          <p:spPr bwMode="auto">
            <a:xfrm>
              <a:off x="6529" y="3125"/>
              <a:ext cx="619" cy="226"/>
            </a:xfrm>
            <a:custGeom>
              <a:avLst/>
              <a:gdLst>
                <a:gd name="T0" fmla="*/ 2473 w 2473"/>
                <a:gd name="T1" fmla="*/ 0 h 902"/>
                <a:gd name="T2" fmla="*/ 0 w 2473"/>
                <a:gd name="T3" fmla="*/ 902 h 902"/>
                <a:gd name="T4" fmla="*/ 2473 w 2473"/>
                <a:gd name="T5" fmla="*/ 466 h 902"/>
                <a:gd name="T6" fmla="*/ 2473 w 2473"/>
                <a:gd name="T7" fmla="*/ 0 h 902"/>
              </a:gdLst>
              <a:ahLst/>
              <a:cxnLst>
                <a:cxn ang="0">
                  <a:pos x="T0" y="T1"/>
                </a:cxn>
                <a:cxn ang="0">
                  <a:pos x="T2" y="T3"/>
                </a:cxn>
                <a:cxn ang="0">
                  <a:pos x="T4" y="T5"/>
                </a:cxn>
                <a:cxn ang="0">
                  <a:pos x="T6" y="T7"/>
                </a:cxn>
              </a:cxnLst>
              <a:rect l="0" t="0" r="r" b="b"/>
              <a:pathLst>
                <a:path w="2473" h="902">
                  <a:moveTo>
                    <a:pt x="2473" y="0"/>
                  </a:moveTo>
                  <a:lnTo>
                    <a:pt x="0" y="902"/>
                  </a:lnTo>
                  <a:lnTo>
                    <a:pt x="2473" y="466"/>
                  </a:lnTo>
                  <a:lnTo>
                    <a:pt x="2473"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349"/>
            </a:p>
          </p:txBody>
        </p:sp>
        <p:sp>
          <p:nvSpPr>
            <p:cNvPr id="81" name="Freeform 6">
              <a:extLst>
                <a:ext uri="{FF2B5EF4-FFF2-40B4-BE49-F238E27FC236}">
                  <a16:creationId xmlns:a16="http://schemas.microsoft.com/office/drawing/2014/main" id="{4A2253AF-913D-4A3E-A6EE-35BCF21DC22C}"/>
                </a:ext>
              </a:extLst>
            </p:cNvPr>
            <p:cNvSpPr>
              <a:spLocks noEditPoints="1"/>
            </p:cNvSpPr>
            <p:nvPr userDrawn="1"/>
          </p:nvSpPr>
          <p:spPr bwMode="auto">
            <a:xfrm>
              <a:off x="6529" y="3444"/>
              <a:ext cx="772" cy="585"/>
            </a:xfrm>
            <a:custGeom>
              <a:avLst/>
              <a:gdLst>
                <a:gd name="T0" fmla="*/ 233 w 3088"/>
                <a:gd name="T1" fmla="*/ 1588 h 2339"/>
                <a:gd name="T2" fmla="*/ 253 w 3088"/>
                <a:gd name="T3" fmla="*/ 1795 h 2339"/>
                <a:gd name="T4" fmla="*/ 151 w 3088"/>
                <a:gd name="T5" fmla="*/ 1810 h 2339"/>
                <a:gd name="T6" fmla="*/ 351 w 3088"/>
                <a:gd name="T7" fmla="*/ 1761 h 2339"/>
                <a:gd name="T8" fmla="*/ 416 w 3088"/>
                <a:gd name="T9" fmla="*/ 1857 h 2339"/>
                <a:gd name="T10" fmla="*/ 1140 w 3088"/>
                <a:gd name="T11" fmla="*/ 1652 h 2339"/>
                <a:gd name="T12" fmla="*/ 1216 w 3088"/>
                <a:gd name="T13" fmla="*/ 1738 h 2339"/>
                <a:gd name="T14" fmla="*/ 696 w 3088"/>
                <a:gd name="T15" fmla="*/ 1546 h 2339"/>
                <a:gd name="T16" fmla="*/ 738 w 3088"/>
                <a:gd name="T17" fmla="*/ 1710 h 2339"/>
                <a:gd name="T18" fmla="*/ 860 w 3088"/>
                <a:gd name="T19" fmla="*/ 1854 h 2339"/>
                <a:gd name="T20" fmla="*/ 832 w 3088"/>
                <a:gd name="T21" fmla="*/ 1684 h 2339"/>
                <a:gd name="T22" fmla="*/ 2021 w 3088"/>
                <a:gd name="T23" fmla="*/ 1860 h 2339"/>
                <a:gd name="T24" fmla="*/ 2158 w 3088"/>
                <a:gd name="T25" fmla="*/ 1747 h 2339"/>
                <a:gd name="T26" fmla="*/ 2100 w 3088"/>
                <a:gd name="T27" fmla="*/ 1730 h 2339"/>
                <a:gd name="T28" fmla="*/ 2059 w 3088"/>
                <a:gd name="T29" fmla="*/ 1684 h 2339"/>
                <a:gd name="T30" fmla="*/ 1309 w 3088"/>
                <a:gd name="T31" fmla="*/ 1734 h 2339"/>
                <a:gd name="T32" fmla="*/ 1445 w 3088"/>
                <a:gd name="T33" fmla="*/ 1844 h 2339"/>
                <a:gd name="T34" fmla="*/ 1473 w 3088"/>
                <a:gd name="T35" fmla="*/ 1923 h 2339"/>
                <a:gd name="T36" fmla="*/ 1369 w 3088"/>
                <a:gd name="T37" fmla="*/ 1781 h 2339"/>
                <a:gd name="T38" fmla="*/ 1727 w 3088"/>
                <a:gd name="T39" fmla="*/ 1677 h 2339"/>
                <a:gd name="T40" fmla="*/ 1632 w 3088"/>
                <a:gd name="T41" fmla="*/ 1778 h 2339"/>
                <a:gd name="T42" fmla="*/ 1822 w 3088"/>
                <a:gd name="T43" fmla="*/ 1710 h 2339"/>
                <a:gd name="T44" fmla="*/ 1686 w 3088"/>
                <a:gd name="T45" fmla="*/ 1786 h 2339"/>
                <a:gd name="T46" fmla="*/ 1708 w 3088"/>
                <a:gd name="T47" fmla="*/ 1817 h 2339"/>
                <a:gd name="T48" fmla="*/ 2240 w 3088"/>
                <a:gd name="T49" fmla="*/ 1766 h 2339"/>
                <a:gd name="T50" fmla="*/ 2227 w 3088"/>
                <a:gd name="T51" fmla="*/ 1653 h 2339"/>
                <a:gd name="T52" fmla="*/ 2290 w 3088"/>
                <a:gd name="T53" fmla="*/ 1866 h 2339"/>
                <a:gd name="T54" fmla="*/ 2321 w 3088"/>
                <a:gd name="T55" fmla="*/ 1709 h 2339"/>
                <a:gd name="T56" fmla="*/ 2908 w 3088"/>
                <a:gd name="T57" fmla="*/ 1750 h 2339"/>
                <a:gd name="T58" fmla="*/ 2730 w 3088"/>
                <a:gd name="T59" fmla="*/ 1683 h 2339"/>
                <a:gd name="T60" fmla="*/ 2852 w 3088"/>
                <a:gd name="T61" fmla="*/ 1860 h 2339"/>
                <a:gd name="T62" fmla="*/ 2639 w 3088"/>
                <a:gd name="T63" fmla="*/ 1783 h 2339"/>
                <a:gd name="T64" fmla="*/ 2605 w 3088"/>
                <a:gd name="T65" fmla="*/ 1853 h 2339"/>
                <a:gd name="T66" fmla="*/ 2464 w 3088"/>
                <a:gd name="T67" fmla="*/ 1861 h 2339"/>
                <a:gd name="T68" fmla="*/ 2495 w 3088"/>
                <a:gd name="T69" fmla="*/ 1812 h 2339"/>
                <a:gd name="T70" fmla="*/ 2998 w 3088"/>
                <a:gd name="T71" fmla="*/ 1639 h 2339"/>
                <a:gd name="T72" fmla="*/ 975 w 3088"/>
                <a:gd name="T73" fmla="*/ 1860 h 2339"/>
                <a:gd name="T74" fmla="*/ 2416 w 3088"/>
                <a:gd name="T75" fmla="*/ 2069 h 2339"/>
                <a:gd name="T76" fmla="*/ 2510 w 3088"/>
                <a:gd name="T77" fmla="*/ 2251 h 2339"/>
                <a:gd name="T78" fmla="*/ 2485 w 3088"/>
                <a:gd name="T79" fmla="*/ 2074 h 2339"/>
                <a:gd name="T80" fmla="*/ 627 w 3088"/>
                <a:gd name="T81" fmla="*/ 2078 h 2339"/>
                <a:gd name="T82" fmla="*/ 672 w 3088"/>
                <a:gd name="T83" fmla="*/ 2089 h 2339"/>
                <a:gd name="T84" fmla="*/ 202 w 3088"/>
                <a:gd name="T85" fmla="*/ 2135 h 2339"/>
                <a:gd name="T86" fmla="*/ 310 w 3088"/>
                <a:gd name="T87" fmla="*/ 2174 h 2339"/>
                <a:gd name="T88" fmla="*/ 503 w 3088"/>
                <a:gd name="T89" fmla="*/ 2174 h 2339"/>
                <a:gd name="T90" fmla="*/ 374 w 3088"/>
                <a:gd name="T91" fmla="*/ 2185 h 2339"/>
                <a:gd name="T92" fmla="*/ 439 w 3088"/>
                <a:gd name="T93" fmla="*/ 2185 h 2339"/>
                <a:gd name="T94" fmla="*/ 2197 w 3088"/>
                <a:gd name="T95" fmla="*/ 2040 h 2339"/>
                <a:gd name="T96" fmla="*/ 1597 w 3088"/>
                <a:gd name="T97" fmla="*/ 2027 h 2339"/>
                <a:gd name="T98" fmla="*/ 1937 w 3088"/>
                <a:gd name="T99" fmla="*/ 2047 h 2339"/>
                <a:gd name="T100" fmla="*/ 2002 w 3088"/>
                <a:gd name="T101" fmla="*/ 2254 h 2339"/>
                <a:gd name="T102" fmla="*/ 2061 w 3088"/>
                <a:gd name="T103" fmla="*/ 2041 h 2339"/>
                <a:gd name="T104" fmla="*/ 2002 w 3088"/>
                <a:gd name="T105" fmla="*/ 2073 h 2339"/>
                <a:gd name="T106" fmla="*/ 767 w 3088"/>
                <a:gd name="T107" fmla="*/ 1934 h 2339"/>
                <a:gd name="T108" fmla="*/ 1202 w 3088"/>
                <a:gd name="T109" fmla="*/ 2037 h 2339"/>
                <a:gd name="T110" fmla="*/ 1108 w 3088"/>
                <a:gd name="T111" fmla="*/ 2086 h 2339"/>
                <a:gd name="T112" fmla="*/ 1280 w 3088"/>
                <a:gd name="T113" fmla="*/ 2078 h 2339"/>
                <a:gd name="T114" fmla="*/ 1385 w 3088"/>
                <a:gd name="T115" fmla="*/ 2249 h 2339"/>
                <a:gd name="T116" fmla="*/ 1403 w 3088"/>
                <a:gd name="T117" fmla="*/ 2332 h 2339"/>
                <a:gd name="T118" fmla="*/ 1354 w 3088"/>
                <a:gd name="T119" fmla="*/ 2200 h 2339"/>
                <a:gd name="T120" fmla="*/ 993 w 3088"/>
                <a:gd name="T121" fmla="*/ 2123 h 2339"/>
                <a:gd name="T122" fmla="*/ 397 w 3088"/>
                <a:gd name="T123" fmla="*/ 96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88" h="2339">
                  <a:moveTo>
                    <a:pt x="257" y="1763"/>
                  </a:moveTo>
                  <a:lnTo>
                    <a:pt x="257" y="1763"/>
                  </a:lnTo>
                  <a:lnTo>
                    <a:pt x="257" y="1755"/>
                  </a:lnTo>
                  <a:lnTo>
                    <a:pt x="256" y="1749"/>
                  </a:lnTo>
                  <a:lnTo>
                    <a:pt x="253" y="1736"/>
                  </a:lnTo>
                  <a:lnTo>
                    <a:pt x="247" y="1725"/>
                  </a:lnTo>
                  <a:lnTo>
                    <a:pt x="241" y="1716"/>
                  </a:lnTo>
                  <a:lnTo>
                    <a:pt x="233" y="1709"/>
                  </a:lnTo>
                  <a:lnTo>
                    <a:pt x="225" y="1704"/>
                  </a:lnTo>
                  <a:lnTo>
                    <a:pt x="219" y="1699"/>
                  </a:lnTo>
                  <a:lnTo>
                    <a:pt x="212" y="1696"/>
                  </a:lnTo>
                  <a:lnTo>
                    <a:pt x="212" y="1696"/>
                  </a:lnTo>
                  <a:lnTo>
                    <a:pt x="220" y="1690"/>
                  </a:lnTo>
                  <a:lnTo>
                    <a:pt x="226" y="1685"/>
                  </a:lnTo>
                  <a:lnTo>
                    <a:pt x="232" y="1678"/>
                  </a:lnTo>
                  <a:lnTo>
                    <a:pt x="237" y="1671"/>
                  </a:lnTo>
                  <a:lnTo>
                    <a:pt x="242" y="1663"/>
                  </a:lnTo>
                  <a:lnTo>
                    <a:pt x="244" y="1654"/>
                  </a:lnTo>
                  <a:lnTo>
                    <a:pt x="246" y="1645"/>
                  </a:lnTo>
                  <a:lnTo>
                    <a:pt x="246" y="1635"/>
                  </a:lnTo>
                  <a:lnTo>
                    <a:pt x="246" y="1635"/>
                  </a:lnTo>
                  <a:lnTo>
                    <a:pt x="246" y="1626"/>
                  </a:lnTo>
                  <a:lnTo>
                    <a:pt x="245" y="1618"/>
                  </a:lnTo>
                  <a:lnTo>
                    <a:pt x="243" y="1610"/>
                  </a:lnTo>
                  <a:lnTo>
                    <a:pt x="241" y="1602"/>
                  </a:lnTo>
                  <a:lnTo>
                    <a:pt x="237" y="1594"/>
                  </a:lnTo>
                  <a:lnTo>
                    <a:pt x="233" y="1588"/>
                  </a:lnTo>
                  <a:lnTo>
                    <a:pt x="227" y="1582"/>
                  </a:lnTo>
                  <a:lnTo>
                    <a:pt x="222" y="1577"/>
                  </a:lnTo>
                  <a:lnTo>
                    <a:pt x="215" y="1572"/>
                  </a:lnTo>
                  <a:lnTo>
                    <a:pt x="209" y="1568"/>
                  </a:lnTo>
                  <a:lnTo>
                    <a:pt x="201" y="1565"/>
                  </a:lnTo>
                  <a:lnTo>
                    <a:pt x="192" y="1561"/>
                  </a:lnTo>
                  <a:lnTo>
                    <a:pt x="183" y="1559"/>
                  </a:lnTo>
                  <a:lnTo>
                    <a:pt x="173" y="1557"/>
                  </a:lnTo>
                  <a:lnTo>
                    <a:pt x="163" y="1557"/>
                  </a:lnTo>
                  <a:lnTo>
                    <a:pt x="152" y="1556"/>
                  </a:lnTo>
                  <a:lnTo>
                    <a:pt x="22" y="1556"/>
                  </a:lnTo>
                  <a:lnTo>
                    <a:pt x="22" y="1860"/>
                  </a:lnTo>
                  <a:lnTo>
                    <a:pt x="151" y="1860"/>
                  </a:lnTo>
                  <a:lnTo>
                    <a:pt x="151" y="1860"/>
                  </a:lnTo>
                  <a:lnTo>
                    <a:pt x="163" y="1860"/>
                  </a:lnTo>
                  <a:lnTo>
                    <a:pt x="174" y="1859"/>
                  </a:lnTo>
                  <a:lnTo>
                    <a:pt x="185" y="1857"/>
                  </a:lnTo>
                  <a:lnTo>
                    <a:pt x="195" y="1854"/>
                  </a:lnTo>
                  <a:lnTo>
                    <a:pt x="205" y="1850"/>
                  </a:lnTo>
                  <a:lnTo>
                    <a:pt x="214" y="1846"/>
                  </a:lnTo>
                  <a:lnTo>
                    <a:pt x="222" y="1840"/>
                  </a:lnTo>
                  <a:lnTo>
                    <a:pt x="228" y="1835"/>
                  </a:lnTo>
                  <a:lnTo>
                    <a:pt x="235" y="1828"/>
                  </a:lnTo>
                  <a:lnTo>
                    <a:pt x="241" y="1821"/>
                  </a:lnTo>
                  <a:lnTo>
                    <a:pt x="246" y="1813"/>
                  </a:lnTo>
                  <a:lnTo>
                    <a:pt x="249" y="1804"/>
                  </a:lnTo>
                  <a:lnTo>
                    <a:pt x="253" y="1795"/>
                  </a:lnTo>
                  <a:lnTo>
                    <a:pt x="255" y="1785"/>
                  </a:lnTo>
                  <a:lnTo>
                    <a:pt x="256" y="1774"/>
                  </a:lnTo>
                  <a:lnTo>
                    <a:pt x="257" y="1763"/>
                  </a:lnTo>
                  <a:lnTo>
                    <a:pt x="257" y="1763"/>
                  </a:lnTo>
                  <a:close/>
                  <a:moveTo>
                    <a:pt x="151" y="1810"/>
                  </a:moveTo>
                  <a:lnTo>
                    <a:pt x="78" y="1810"/>
                  </a:lnTo>
                  <a:lnTo>
                    <a:pt x="78" y="1722"/>
                  </a:lnTo>
                  <a:lnTo>
                    <a:pt x="151" y="1722"/>
                  </a:lnTo>
                  <a:lnTo>
                    <a:pt x="151" y="1722"/>
                  </a:lnTo>
                  <a:lnTo>
                    <a:pt x="162" y="1723"/>
                  </a:lnTo>
                  <a:lnTo>
                    <a:pt x="171" y="1725"/>
                  </a:lnTo>
                  <a:lnTo>
                    <a:pt x="179" y="1728"/>
                  </a:lnTo>
                  <a:lnTo>
                    <a:pt x="185" y="1733"/>
                  </a:lnTo>
                  <a:lnTo>
                    <a:pt x="191" y="1739"/>
                  </a:lnTo>
                  <a:lnTo>
                    <a:pt x="194" y="1747"/>
                  </a:lnTo>
                  <a:lnTo>
                    <a:pt x="196" y="1755"/>
                  </a:lnTo>
                  <a:lnTo>
                    <a:pt x="198" y="1765"/>
                  </a:lnTo>
                  <a:lnTo>
                    <a:pt x="198" y="1765"/>
                  </a:lnTo>
                  <a:lnTo>
                    <a:pt x="196" y="1775"/>
                  </a:lnTo>
                  <a:lnTo>
                    <a:pt x="194" y="1784"/>
                  </a:lnTo>
                  <a:lnTo>
                    <a:pt x="190" y="1792"/>
                  </a:lnTo>
                  <a:lnTo>
                    <a:pt x="185" y="1797"/>
                  </a:lnTo>
                  <a:lnTo>
                    <a:pt x="179" y="1803"/>
                  </a:lnTo>
                  <a:lnTo>
                    <a:pt x="171" y="1806"/>
                  </a:lnTo>
                  <a:lnTo>
                    <a:pt x="161" y="1808"/>
                  </a:lnTo>
                  <a:lnTo>
                    <a:pt x="151" y="1810"/>
                  </a:lnTo>
                  <a:lnTo>
                    <a:pt x="151" y="1810"/>
                  </a:lnTo>
                  <a:close/>
                  <a:moveTo>
                    <a:pt x="150" y="1673"/>
                  </a:moveTo>
                  <a:lnTo>
                    <a:pt x="78" y="1673"/>
                  </a:lnTo>
                  <a:lnTo>
                    <a:pt x="78" y="1608"/>
                  </a:lnTo>
                  <a:lnTo>
                    <a:pt x="148" y="1608"/>
                  </a:lnTo>
                  <a:lnTo>
                    <a:pt x="148" y="1608"/>
                  </a:lnTo>
                  <a:lnTo>
                    <a:pt x="157" y="1609"/>
                  </a:lnTo>
                  <a:lnTo>
                    <a:pt x="166" y="1610"/>
                  </a:lnTo>
                  <a:lnTo>
                    <a:pt x="172" y="1612"/>
                  </a:lnTo>
                  <a:lnTo>
                    <a:pt x="178" y="1615"/>
                  </a:lnTo>
                  <a:lnTo>
                    <a:pt x="182" y="1621"/>
                  </a:lnTo>
                  <a:lnTo>
                    <a:pt x="185" y="1626"/>
                  </a:lnTo>
                  <a:lnTo>
                    <a:pt x="187" y="1633"/>
                  </a:lnTo>
                  <a:lnTo>
                    <a:pt x="188" y="1641"/>
                  </a:lnTo>
                  <a:lnTo>
                    <a:pt x="188" y="1641"/>
                  </a:lnTo>
                  <a:lnTo>
                    <a:pt x="188" y="1646"/>
                  </a:lnTo>
                  <a:lnTo>
                    <a:pt x="187" y="1652"/>
                  </a:lnTo>
                  <a:lnTo>
                    <a:pt x="184" y="1657"/>
                  </a:lnTo>
                  <a:lnTo>
                    <a:pt x="181" y="1662"/>
                  </a:lnTo>
                  <a:lnTo>
                    <a:pt x="175" y="1666"/>
                  </a:lnTo>
                  <a:lnTo>
                    <a:pt x="169" y="1669"/>
                  </a:lnTo>
                  <a:lnTo>
                    <a:pt x="161" y="1672"/>
                  </a:lnTo>
                  <a:lnTo>
                    <a:pt x="150" y="1673"/>
                  </a:lnTo>
                  <a:lnTo>
                    <a:pt x="150" y="1673"/>
                  </a:lnTo>
                  <a:close/>
                  <a:moveTo>
                    <a:pt x="296" y="1764"/>
                  </a:moveTo>
                  <a:lnTo>
                    <a:pt x="296" y="1639"/>
                  </a:lnTo>
                  <a:lnTo>
                    <a:pt x="351" y="1639"/>
                  </a:lnTo>
                  <a:lnTo>
                    <a:pt x="351" y="1761"/>
                  </a:lnTo>
                  <a:lnTo>
                    <a:pt x="351" y="1761"/>
                  </a:lnTo>
                  <a:lnTo>
                    <a:pt x="351" y="1773"/>
                  </a:lnTo>
                  <a:lnTo>
                    <a:pt x="353" y="1785"/>
                  </a:lnTo>
                  <a:lnTo>
                    <a:pt x="356" y="1794"/>
                  </a:lnTo>
                  <a:lnTo>
                    <a:pt x="361" y="1802"/>
                  </a:lnTo>
                  <a:lnTo>
                    <a:pt x="366" y="1807"/>
                  </a:lnTo>
                  <a:lnTo>
                    <a:pt x="373" y="1812"/>
                  </a:lnTo>
                  <a:lnTo>
                    <a:pt x="382" y="1814"/>
                  </a:lnTo>
                  <a:lnTo>
                    <a:pt x="392" y="1815"/>
                  </a:lnTo>
                  <a:lnTo>
                    <a:pt x="392" y="1815"/>
                  </a:lnTo>
                  <a:lnTo>
                    <a:pt x="402" y="1814"/>
                  </a:lnTo>
                  <a:lnTo>
                    <a:pt x="409" y="1812"/>
                  </a:lnTo>
                  <a:lnTo>
                    <a:pt x="417" y="1807"/>
                  </a:lnTo>
                  <a:lnTo>
                    <a:pt x="423" y="1802"/>
                  </a:lnTo>
                  <a:lnTo>
                    <a:pt x="427" y="1794"/>
                  </a:lnTo>
                  <a:lnTo>
                    <a:pt x="430" y="1784"/>
                  </a:lnTo>
                  <a:lnTo>
                    <a:pt x="433" y="1773"/>
                  </a:lnTo>
                  <a:lnTo>
                    <a:pt x="433" y="1761"/>
                  </a:lnTo>
                  <a:lnTo>
                    <a:pt x="433" y="1639"/>
                  </a:lnTo>
                  <a:lnTo>
                    <a:pt x="488" y="1639"/>
                  </a:lnTo>
                  <a:lnTo>
                    <a:pt x="488" y="1860"/>
                  </a:lnTo>
                  <a:lnTo>
                    <a:pt x="433" y="1860"/>
                  </a:lnTo>
                  <a:lnTo>
                    <a:pt x="433" y="1843"/>
                  </a:lnTo>
                  <a:lnTo>
                    <a:pt x="433" y="1843"/>
                  </a:lnTo>
                  <a:lnTo>
                    <a:pt x="428" y="1848"/>
                  </a:lnTo>
                  <a:lnTo>
                    <a:pt x="422" y="1853"/>
                  </a:lnTo>
                  <a:lnTo>
                    <a:pt x="416" y="1857"/>
                  </a:lnTo>
                  <a:lnTo>
                    <a:pt x="409" y="1859"/>
                  </a:lnTo>
                  <a:lnTo>
                    <a:pt x="403" y="1862"/>
                  </a:lnTo>
                  <a:lnTo>
                    <a:pt x="395" y="1864"/>
                  </a:lnTo>
                  <a:lnTo>
                    <a:pt x="387" y="1865"/>
                  </a:lnTo>
                  <a:lnTo>
                    <a:pt x="380" y="1866"/>
                  </a:lnTo>
                  <a:lnTo>
                    <a:pt x="380" y="1866"/>
                  </a:lnTo>
                  <a:lnTo>
                    <a:pt x="366" y="1865"/>
                  </a:lnTo>
                  <a:lnTo>
                    <a:pt x="355" y="1862"/>
                  </a:lnTo>
                  <a:lnTo>
                    <a:pt x="345" y="1859"/>
                  </a:lnTo>
                  <a:lnTo>
                    <a:pt x="336" y="1855"/>
                  </a:lnTo>
                  <a:lnTo>
                    <a:pt x="328" y="1849"/>
                  </a:lnTo>
                  <a:lnTo>
                    <a:pt x="321" y="1844"/>
                  </a:lnTo>
                  <a:lnTo>
                    <a:pt x="316" y="1836"/>
                  </a:lnTo>
                  <a:lnTo>
                    <a:pt x="310" y="1828"/>
                  </a:lnTo>
                  <a:lnTo>
                    <a:pt x="307" y="1821"/>
                  </a:lnTo>
                  <a:lnTo>
                    <a:pt x="304" y="1813"/>
                  </a:lnTo>
                  <a:lnTo>
                    <a:pt x="299" y="1795"/>
                  </a:lnTo>
                  <a:lnTo>
                    <a:pt x="297" y="1779"/>
                  </a:lnTo>
                  <a:lnTo>
                    <a:pt x="296" y="1764"/>
                  </a:lnTo>
                  <a:lnTo>
                    <a:pt x="296" y="1764"/>
                  </a:lnTo>
                  <a:close/>
                  <a:moveTo>
                    <a:pt x="1135" y="1860"/>
                  </a:moveTo>
                  <a:lnTo>
                    <a:pt x="1079" y="1860"/>
                  </a:lnTo>
                  <a:lnTo>
                    <a:pt x="1079" y="1639"/>
                  </a:lnTo>
                  <a:lnTo>
                    <a:pt x="1135" y="1639"/>
                  </a:lnTo>
                  <a:lnTo>
                    <a:pt x="1135" y="1657"/>
                  </a:lnTo>
                  <a:lnTo>
                    <a:pt x="1135" y="1657"/>
                  </a:lnTo>
                  <a:lnTo>
                    <a:pt x="1140" y="1652"/>
                  </a:lnTo>
                  <a:lnTo>
                    <a:pt x="1146" y="1646"/>
                  </a:lnTo>
                  <a:lnTo>
                    <a:pt x="1152" y="1643"/>
                  </a:lnTo>
                  <a:lnTo>
                    <a:pt x="1159" y="1640"/>
                  </a:lnTo>
                  <a:lnTo>
                    <a:pt x="1167" y="1636"/>
                  </a:lnTo>
                  <a:lnTo>
                    <a:pt x="1173" y="1635"/>
                  </a:lnTo>
                  <a:lnTo>
                    <a:pt x="1182" y="1634"/>
                  </a:lnTo>
                  <a:lnTo>
                    <a:pt x="1190" y="1633"/>
                  </a:lnTo>
                  <a:lnTo>
                    <a:pt x="1190" y="1633"/>
                  </a:lnTo>
                  <a:lnTo>
                    <a:pt x="1200" y="1634"/>
                  </a:lnTo>
                  <a:lnTo>
                    <a:pt x="1208" y="1635"/>
                  </a:lnTo>
                  <a:lnTo>
                    <a:pt x="1217" y="1637"/>
                  </a:lnTo>
                  <a:lnTo>
                    <a:pt x="1225" y="1640"/>
                  </a:lnTo>
                  <a:lnTo>
                    <a:pt x="1233" y="1643"/>
                  </a:lnTo>
                  <a:lnTo>
                    <a:pt x="1239" y="1648"/>
                  </a:lnTo>
                  <a:lnTo>
                    <a:pt x="1245" y="1653"/>
                  </a:lnTo>
                  <a:lnTo>
                    <a:pt x="1250" y="1659"/>
                  </a:lnTo>
                  <a:lnTo>
                    <a:pt x="1256" y="1666"/>
                  </a:lnTo>
                  <a:lnTo>
                    <a:pt x="1259" y="1674"/>
                  </a:lnTo>
                  <a:lnTo>
                    <a:pt x="1264" y="1682"/>
                  </a:lnTo>
                  <a:lnTo>
                    <a:pt x="1266" y="1690"/>
                  </a:lnTo>
                  <a:lnTo>
                    <a:pt x="1268" y="1700"/>
                  </a:lnTo>
                  <a:lnTo>
                    <a:pt x="1270" y="1711"/>
                  </a:lnTo>
                  <a:lnTo>
                    <a:pt x="1271" y="1722"/>
                  </a:lnTo>
                  <a:lnTo>
                    <a:pt x="1271" y="1734"/>
                  </a:lnTo>
                  <a:lnTo>
                    <a:pt x="1271" y="1860"/>
                  </a:lnTo>
                  <a:lnTo>
                    <a:pt x="1216" y="1860"/>
                  </a:lnTo>
                  <a:lnTo>
                    <a:pt x="1216" y="1738"/>
                  </a:lnTo>
                  <a:lnTo>
                    <a:pt x="1216" y="1738"/>
                  </a:lnTo>
                  <a:lnTo>
                    <a:pt x="1216" y="1725"/>
                  </a:lnTo>
                  <a:lnTo>
                    <a:pt x="1214" y="1714"/>
                  </a:lnTo>
                  <a:lnTo>
                    <a:pt x="1211" y="1705"/>
                  </a:lnTo>
                  <a:lnTo>
                    <a:pt x="1206" y="1697"/>
                  </a:lnTo>
                  <a:lnTo>
                    <a:pt x="1201" y="1691"/>
                  </a:lnTo>
                  <a:lnTo>
                    <a:pt x="1194" y="1687"/>
                  </a:lnTo>
                  <a:lnTo>
                    <a:pt x="1186" y="1685"/>
                  </a:lnTo>
                  <a:lnTo>
                    <a:pt x="1176" y="1684"/>
                  </a:lnTo>
                  <a:lnTo>
                    <a:pt x="1176" y="1684"/>
                  </a:lnTo>
                  <a:lnTo>
                    <a:pt x="1167" y="1685"/>
                  </a:lnTo>
                  <a:lnTo>
                    <a:pt x="1158" y="1687"/>
                  </a:lnTo>
                  <a:lnTo>
                    <a:pt x="1151" y="1691"/>
                  </a:lnTo>
                  <a:lnTo>
                    <a:pt x="1146" y="1697"/>
                  </a:lnTo>
                  <a:lnTo>
                    <a:pt x="1140" y="1705"/>
                  </a:lnTo>
                  <a:lnTo>
                    <a:pt x="1137" y="1715"/>
                  </a:lnTo>
                  <a:lnTo>
                    <a:pt x="1135" y="1726"/>
                  </a:lnTo>
                  <a:lnTo>
                    <a:pt x="1135" y="1738"/>
                  </a:lnTo>
                  <a:lnTo>
                    <a:pt x="1135" y="1860"/>
                  </a:lnTo>
                  <a:close/>
                  <a:moveTo>
                    <a:pt x="593" y="1742"/>
                  </a:moveTo>
                  <a:lnTo>
                    <a:pt x="593" y="1860"/>
                  </a:lnTo>
                  <a:lnTo>
                    <a:pt x="537" y="1860"/>
                  </a:lnTo>
                  <a:lnTo>
                    <a:pt x="537" y="1639"/>
                  </a:lnTo>
                  <a:lnTo>
                    <a:pt x="593" y="1639"/>
                  </a:lnTo>
                  <a:lnTo>
                    <a:pt x="593" y="1742"/>
                  </a:lnTo>
                  <a:close/>
                  <a:moveTo>
                    <a:pt x="641" y="1573"/>
                  </a:moveTo>
                  <a:lnTo>
                    <a:pt x="696" y="1546"/>
                  </a:lnTo>
                  <a:lnTo>
                    <a:pt x="696" y="1747"/>
                  </a:lnTo>
                  <a:lnTo>
                    <a:pt x="696" y="1860"/>
                  </a:lnTo>
                  <a:lnTo>
                    <a:pt x="641" y="1860"/>
                  </a:lnTo>
                  <a:lnTo>
                    <a:pt x="641" y="1573"/>
                  </a:lnTo>
                  <a:close/>
                  <a:moveTo>
                    <a:pt x="871" y="1654"/>
                  </a:moveTo>
                  <a:lnTo>
                    <a:pt x="871" y="1654"/>
                  </a:lnTo>
                  <a:lnTo>
                    <a:pt x="866" y="1648"/>
                  </a:lnTo>
                  <a:lnTo>
                    <a:pt x="861" y="1645"/>
                  </a:lnTo>
                  <a:lnTo>
                    <a:pt x="854" y="1641"/>
                  </a:lnTo>
                  <a:lnTo>
                    <a:pt x="849" y="1639"/>
                  </a:lnTo>
                  <a:lnTo>
                    <a:pt x="842" y="1636"/>
                  </a:lnTo>
                  <a:lnTo>
                    <a:pt x="835" y="1634"/>
                  </a:lnTo>
                  <a:lnTo>
                    <a:pt x="822" y="1633"/>
                  </a:lnTo>
                  <a:lnTo>
                    <a:pt x="822" y="1633"/>
                  </a:lnTo>
                  <a:lnTo>
                    <a:pt x="812" y="1634"/>
                  </a:lnTo>
                  <a:lnTo>
                    <a:pt x="802" y="1635"/>
                  </a:lnTo>
                  <a:lnTo>
                    <a:pt x="794" y="1637"/>
                  </a:lnTo>
                  <a:lnTo>
                    <a:pt x="786" y="1641"/>
                  </a:lnTo>
                  <a:lnTo>
                    <a:pt x="778" y="1645"/>
                  </a:lnTo>
                  <a:lnTo>
                    <a:pt x="770" y="1651"/>
                  </a:lnTo>
                  <a:lnTo>
                    <a:pt x="764" y="1657"/>
                  </a:lnTo>
                  <a:lnTo>
                    <a:pt x="758" y="1664"/>
                  </a:lnTo>
                  <a:lnTo>
                    <a:pt x="753" y="1672"/>
                  </a:lnTo>
                  <a:lnTo>
                    <a:pt x="748" y="1680"/>
                  </a:lnTo>
                  <a:lnTo>
                    <a:pt x="744" y="1689"/>
                  </a:lnTo>
                  <a:lnTo>
                    <a:pt x="741" y="1699"/>
                  </a:lnTo>
                  <a:lnTo>
                    <a:pt x="738" y="1710"/>
                  </a:lnTo>
                  <a:lnTo>
                    <a:pt x="736" y="1722"/>
                  </a:lnTo>
                  <a:lnTo>
                    <a:pt x="735" y="1734"/>
                  </a:lnTo>
                  <a:lnTo>
                    <a:pt x="735" y="1747"/>
                  </a:lnTo>
                  <a:lnTo>
                    <a:pt x="735" y="1747"/>
                  </a:lnTo>
                  <a:lnTo>
                    <a:pt x="735" y="1761"/>
                  </a:lnTo>
                  <a:lnTo>
                    <a:pt x="736" y="1773"/>
                  </a:lnTo>
                  <a:lnTo>
                    <a:pt x="738" y="1785"/>
                  </a:lnTo>
                  <a:lnTo>
                    <a:pt x="741" y="1796"/>
                  </a:lnTo>
                  <a:lnTo>
                    <a:pt x="744" y="1807"/>
                  </a:lnTo>
                  <a:lnTo>
                    <a:pt x="747" y="1817"/>
                  </a:lnTo>
                  <a:lnTo>
                    <a:pt x="752" y="1826"/>
                  </a:lnTo>
                  <a:lnTo>
                    <a:pt x="757" y="1834"/>
                  </a:lnTo>
                  <a:lnTo>
                    <a:pt x="764" y="1841"/>
                  </a:lnTo>
                  <a:lnTo>
                    <a:pt x="769" y="1847"/>
                  </a:lnTo>
                  <a:lnTo>
                    <a:pt x="777" y="1853"/>
                  </a:lnTo>
                  <a:lnTo>
                    <a:pt x="785" y="1857"/>
                  </a:lnTo>
                  <a:lnTo>
                    <a:pt x="792" y="1860"/>
                  </a:lnTo>
                  <a:lnTo>
                    <a:pt x="801" y="1864"/>
                  </a:lnTo>
                  <a:lnTo>
                    <a:pt x="811" y="1865"/>
                  </a:lnTo>
                  <a:lnTo>
                    <a:pt x="821" y="1866"/>
                  </a:lnTo>
                  <a:lnTo>
                    <a:pt x="821" y="1866"/>
                  </a:lnTo>
                  <a:lnTo>
                    <a:pt x="828" y="1865"/>
                  </a:lnTo>
                  <a:lnTo>
                    <a:pt x="834" y="1864"/>
                  </a:lnTo>
                  <a:lnTo>
                    <a:pt x="841" y="1862"/>
                  </a:lnTo>
                  <a:lnTo>
                    <a:pt x="848" y="1860"/>
                  </a:lnTo>
                  <a:lnTo>
                    <a:pt x="853" y="1857"/>
                  </a:lnTo>
                  <a:lnTo>
                    <a:pt x="860" y="1854"/>
                  </a:lnTo>
                  <a:lnTo>
                    <a:pt x="865" y="1849"/>
                  </a:lnTo>
                  <a:lnTo>
                    <a:pt x="871" y="1844"/>
                  </a:lnTo>
                  <a:lnTo>
                    <a:pt x="871" y="1860"/>
                  </a:lnTo>
                  <a:lnTo>
                    <a:pt x="926" y="1860"/>
                  </a:lnTo>
                  <a:lnTo>
                    <a:pt x="926" y="1546"/>
                  </a:lnTo>
                  <a:lnTo>
                    <a:pt x="871" y="1573"/>
                  </a:lnTo>
                  <a:lnTo>
                    <a:pt x="871" y="1654"/>
                  </a:lnTo>
                  <a:close/>
                  <a:moveTo>
                    <a:pt x="832" y="1815"/>
                  </a:moveTo>
                  <a:lnTo>
                    <a:pt x="832" y="1815"/>
                  </a:lnTo>
                  <a:lnTo>
                    <a:pt x="826" y="1814"/>
                  </a:lnTo>
                  <a:lnTo>
                    <a:pt x="818" y="1812"/>
                  </a:lnTo>
                  <a:lnTo>
                    <a:pt x="811" y="1808"/>
                  </a:lnTo>
                  <a:lnTo>
                    <a:pt x="805" y="1802"/>
                  </a:lnTo>
                  <a:lnTo>
                    <a:pt x="799" y="1793"/>
                  </a:lnTo>
                  <a:lnTo>
                    <a:pt x="795" y="1781"/>
                  </a:lnTo>
                  <a:lnTo>
                    <a:pt x="791" y="1765"/>
                  </a:lnTo>
                  <a:lnTo>
                    <a:pt x="790" y="1746"/>
                  </a:lnTo>
                  <a:lnTo>
                    <a:pt x="790" y="1746"/>
                  </a:lnTo>
                  <a:lnTo>
                    <a:pt x="791" y="1728"/>
                  </a:lnTo>
                  <a:lnTo>
                    <a:pt x="795" y="1715"/>
                  </a:lnTo>
                  <a:lnTo>
                    <a:pt x="799" y="1704"/>
                  </a:lnTo>
                  <a:lnTo>
                    <a:pt x="805" y="1696"/>
                  </a:lnTo>
                  <a:lnTo>
                    <a:pt x="810" y="1689"/>
                  </a:lnTo>
                  <a:lnTo>
                    <a:pt x="818" y="1686"/>
                  </a:lnTo>
                  <a:lnTo>
                    <a:pt x="824" y="1684"/>
                  </a:lnTo>
                  <a:lnTo>
                    <a:pt x="832" y="1684"/>
                  </a:lnTo>
                  <a:lnTo>
                    <a:pt x="832" y="1684"/>
                  </a:lnTo>
                  <a:lnTo>
                    <a:pt x="839" y="1684"/>
                  </a:lnTo>
                  <a:lnTo>
                    <a:pt x="845" y="1686"/>
                  </a:lnTo>
                  <a:lnTo>
                    <a:pt x="852" y="1688"/>
                  </a:lnTo>
                  <a:lnTo>
                    <a:pt x="856" y="1691"/>
                  </a:lnTo>
                  <a:lnTo>
                    <a:pt x="861" y="1695"/>
                  </a:lnTo>
                  <a:lnTo>
                    <a:pt x="865" y="1698"/>
                  </a:lnTo>
                  <a:lnTo>
                    <a:pt x="871" y="1706"/>
                  </a:lnTo>
                  <a:lnTo>
                    <a:pt x="871" y="1793"/>
                  </a:lnTo>
                  <a:lnTo>
                    <a:pt x="871" y="1793"/>
                  </a:lnTo>
                  <a:lnTo>
                    <a:pt x="864" y="1801"/>
                  </a:lnTo>
                  <a:lnTo>
                    <a:pt x="856" y="1807"/>
                  </a:lnTo>
                  <a:lnTo>
                    <a:pt x="852" y="1811"/>
                  </a:lnTo>
                  <a:lnTo>
                    <a:pt x="845" y="1813"/>
                  </a:lnTo>
                  <a:lnTo>
                    <a:pt x="840" y="1814"/>
                  </a:lnTo>
                  <a:lnTo>
                    <a:pt x="832" y="1815"/>
                  </a:lnTo>
                  <a:lnTo>
                    <a:pt x="832" y="1815"/>
                  </a:lnTo>
                  <a:close/>
                  <a:moveTo>
                    <a:pt x="2069" y="1633"/>
                  </a:moveTo>
                  <a:lnTo>
                    <a:pt x="2069" y="1633"/>
                  </a:lnTo>
                  <a:lnTo>
                    <a:pt x="2064" y="1634"/>
                  </a:lnTo>
                  <a:lnTo>
                    <a:pt x="2057" y="1635"/>
                  </a:lnTo>
                  <a:lnTo>
                    <a:pt x="2044" y="1639"/>
                  </a:lnTo>
                  <a:lnTo>
                    <a:pt x="2032" y="1645"/>
                  </a:lnTo>
                  <a:lnTo>
                    <a:pt x="2021" y="1654"/>
                  </a:lnTo>
                  <a:lnTo>
                    <a:pt x="2021" y="1551"/>
                  </a:lnTo>
                  <a:lnTo>
                    <a:pt x="1966" y="1579"/>
                  </a:lnTo>
                  <a:lnTo>
                    <a:pt x="1966" y="1860"/>
                  </a:lnTo>
                  <a:lnTo>
                    <a:pt x="2021" y="1860"/>
                  </a:lnTo>
                  <a:lnTo>
                    <a:pt x="2021" y="1844"/>
                  </a:lnTo>
                  <a:lnTo>
                    <a:pt x="2021" y="1844"/>
                  </a:lnTo>
                  <a:lnTo>
                    <a:pt x="2025" y="1849"/>
                  </a:lnTo>
                  <a:lnTo>
                    <a:pt x="2032" y="1854"/>
                  </a:lnTo>
                  <a:lnTo>
                    <a:pt x="2037" y="1857"/>
                  </a:lnTo>
                  <a:lnTo>
                    <a:pt x="2044" y="1860"/>
                  </a:lnTo>
                  <a:lnTo>
                    <a:pt x="2049" y="1862"/>
                  </a:lnTo>
                  <a:lnTo>
                    <a:pt x="2057" y="1864"/>
                  </a:lnTo>
                  <a:lnTo>
                    <a:pt x="2064" y="1865"/>
                  </a:lnTo>
                  <a:lnTo>
                    <a:pt x="2070" y="1866"/>
                  </a:lnTo>
                  <a:lnTo>
                    <a:pt x="2070" y="1866"/>
                  </a:lnTo>
                  <a:lnTo>
                    <a:pt x="2080" y="1865"/>
                  </a:lnTo>
                  <a:lnTo>
                    <a:pt x="2090" y="1864"/>
                  </a:lnTo>
                  <a:lnTo>
                    <a:pt x="2099" y="1861"/>
                  </a:lnTo>
                  <a:lnTo>
                    <a:pt x="2108" y="1857"/>
                  </a:lnTo>
                  <a:lnTo>
                    <a:pt x="2116" y="1853"/>
                  </a:lnTo>
                  <a:lnTo>
                    <a:pt x="2122" y="1848"/>
                  </a:lnTo>
                  <a:lnTo>
                    <a:pt x="2129" y="1841"/>
                  </a:lnTo>
                  <a:lnTo>
                    <a:pt x="2134" y="1835"/>
                  </a:lnTo>
                  <a:lnTo>
                    <a:pt x="2140" y="1826"/>
                  </a:lnTo>
                  <a:lnTo>
                    <a:pt x="2144" y="1817"/>
                  </a:lnTo>
                  <a:lnTo>
                    <a:pt x="2148" y="1807"/>
                  </a:lnTo>
                  <a:lnTo>
                    <a:pt x="2151" y="1797"/>
                  </a:lnTo>
                  <a:lnTo>
                    <a:pt x="2154" y="1786"/>
                  </a:lnTo>
                  <a:lnTo>
                    <a:pt x="2155" y="1774"/>
                  </a:lnTo>
                  <a:lnTo>
                    <a:pt x="2157" y="1761"/>
                  </a:lnTo>
                  <a:lnTo>
                    <a:pt x="2158" y="1747"/>
                  </a:lnTo>
                  <a:lnTo>
                    <a:pt x="2158" y="1747"/>
                  </a:lnTo>
                  <a:lnTo>
                    <a:pt x="2157" y="1734"/>
                  </a:lnTo>
                  <a:lnTo>
                    <a:pt x="2155" y="1722"/>
                  </a:lnTo>
                  <a:lnTo>
                    <a:pt x="2153" y="1710"/>
                  </a:lnTo>
                  <a:lnTo>
                    <a:pt x="2151" y="1699"/>
                  </a:lnTo>
                  <a:lnTo>
                    <a:pt x="2148" y="1689"/>
                  </a:lnTo>
                  <a:lnTo>
                    <a:pt x="2143" y="1680"/>
                  </a:lnTo>
                  <a:lnTo>
                    <a:pt x="2139" y="1672"/>
                  </a:lnTo>
                  <a:lnTo>
                    <a:pt x="2133" y="1664"/>
                  </a:lnTo>
                  <a:lnTo>
                    <a:pt x="2128" y="1657"/>
                  </a:lnTo>
                  <a:lnTo>
                    <a:pt x="2121" y="1651"/>
                  </a:lnTo>
                  <a:lnTo>
                    <a:pt x="2113" y="1645"/>
                  </a:lnTo>
                  <a:lnTo>
                    <a:pt x="2106" y="1641"/>
                  </a:lnTo>
                  <a:lnTo>
                    <a:pt x="2098" y="1637"/>
                  </a:lnTo>
                  <a:lnTo>
                    <a:pt x="2089" y="1635"/>
                  </a:lnTo>
                  <a:lnTo>
                    <a:pt x="2079" y="1634"/>
                  </a:lnTo>
                  <a:lnTo>
                    <a:pt x="2069" y="1633"/>
                  </a:lnTo>
                  <a:lnTo>
                    <a:pt x="2069" y="1633"/>
                  </a:lnTo>
                  <a:close/>
                  <a:moveTo>
                    <a:pt x="2059" y="1684"/>
                  </a:moveTo>
                  <a:lnTo>
                    <a:pt x="2059" y="1684"/>
                  </a:lnTo>
                  <a:lnTo>
                    <a:pt x="2067" y="1685"/>
                  </a:lnTo>
                  <a:lnTo>
                    <a:pt x="2075" y="1687"/>
                  </a:lnTo>
                  <a:lnTo>
                    <a:pt x="2081" y="1691"/>
                  </a:lnTo>
                  <a:lnTo>
                    <a:pt x="2088" y="1698"/>
                  </a:lnTo>
                  <a:lnTo>
                    <a:pt x="2094" y="1706"/>
                  </a:lnTo>
                  <a:lnTo>
                    <a:pt x="2097" y="1717"/>
                  </a:lnTo>
                  <a:lnTo>
                    <a:pt x="2100" y="1730"/>
                  </a:lnTo>
                  <a:lnTo>
                    <a:pt x="2101" y="1746"/>
                  </a:lnTo>
                  <a:lnTo>
                    <a:pt x="2101" y="1746"/>
                  </a:lnTo>
                  <a:lnTo>
                    <a:pt x="2100" y="1762"/>
                  </a:lnTo>
                  <a:lnTo>
                    <a:pt x="2098" y="1776"/>
                  </a:lnTo>
                  <a:lnTo>
                    <a:pt x="2096" y="1787"/>
                  </a:lnTo>
                  <a:lnTo>
                    <a:pt x="2091" y="1797"/>
                  </a:lnTo>
                  <a:lnTo>
                    <a:pt x="2085" y="1805"/>
                  </a:lnTo>
                  <a:lnTo>
                    <a:pt x="2078" y="1811"/>
                  </a:lnTo>
                  <a:lnTo>
                    <a:pt x="2070" y="1814"/>
                  </a:lnTo>
                  <a:lnTo>
                    <a:pt x="2061" y="1815"/>
                  </a:lnTo>
                  <a:lnTo>
                    <a:pt x="2061" y="1815"/>
                  </a:lnTo>
                  <a:lnTo>
                    <a:pt x="2053" y="1814"/>
                  </a:lnTo>
                  <a:lnTo>
                    <a:pt x="2046" y="1813"/>
                  </a:lnTo>
                  <a:lnTo>
                    <a:pt x="2041" y="1810"/>
                  </a:lnTo>
                  <a:lnTo>
                    <a:pt x="2035" y="1807"/>
                  </a:lnTo>
                  <a:lnTo>
                    <a:pt x="2026" y="1800"/>
                  </a:lnTo>
                  <a:lnTo>
                    <a:pt x="2021" y="1794"/>
                  </a:lnTo>
                  <a:lnTo>
                    <a:pt x="2021" y="1706"/>
                  </a:lnTo>
                  <a:lnTo>
                    <a:pt x="2021" y="1706"/>
                  </a:lnTo>
                  <a:lnTo>
                    <a:pt x="2024" y="1701"/>
                  </a:lnTo>
                  <a:lnTo>
                    <a:pt x="2029" y="1697"/>
                  </a:lnTo>
                  <a:lnTo>
                    <a:pt x="2033" y="1693"/>
                  </a:lnTo>
                  <a:lnTo>
                    <a:pt x="2037" y="1689"/>
                  </a:lnTo>
                  <a:lnTo>
                    <a:pt x="2043" y="1687"/>
                  </a:lnTo>
                  <a:lnTo>
                    <a:pt x="2048" y="1685"/>
                  </a:lnTo>
                  <a:lnTo>
                    <a:pt x="2054" y="1684"/>
                  </a:lnTo>
                  <a:lnTo>
                    <a:pt x="2059" y="1684"/>
                  </a:lnTo>
                  <a:lnTo>
                    <a:pt x="2059" y="1684"/>
                  </a:lnTo>
                  <a:close/>
                  <a:moveTo>
                    <a:pt x="1445" y="1654"/>
                  </a:moveTo>
                  <a:lnTo>
                    <a:pt x="1445" y="1654"/>
                  </a:lnTo>
                  <a:lnTo>
                    <a:pt x="1440" y="1650"/>
                  </a:lnTo>
                  <a:lnTo>
                    <a:pt x="1435" y="1645"/>
                  </a:lnTo>
                  <a:lnTo>
                    <a:pt x="1428" y="1642"/>
                  </a:lnTo>
                  <a:lnTo>
                    <a:pt x="1423" y="1639"/>
                  </a:lnTo>
                  <a:lnTo>
                    <a:pt x="1416" y="1636"/>
                  </a:lnTo>
                  <a:lnTo>
                    <a:pt x="1409" y="1634"/>
                  </a:lnTo>
                  <a:lnTo>
                    <a:pt x="1403" y="1634"/>
                  </a:lnTo>
                  <a:lnTo>
                    <a:pt x="1396" y="1633"/>
                  </a:lnTo>
                  <a:lnTo>
                    <a:pt x="1396" y="1633"/>
                  </a:lnTo>
                  <a:lnTo>
                    <a:pt x="1386" y="1634"/>
                  </a:lnTo>
                  <a:lnTo>
                    <a:pt x="1376" y="1635"/>
                  </a:lnTo>
                  <a:lnTo>
                    <a:pt x="1367" y="1637"/>
                  </a:lnTo>
                  <a:lnTo>
                    <a:pt x="1360" y="1641"/>
                  </a:lnTo>
                  <a:lnTo>
                    <a:pt x="1352" y="1645"/>
                  </a:lnTo>
                  <a:lnTo>
                    <a:pt x="1344" y="1651"/>
                  </a:lnTo>
                  <a:lnTo>
                    <a:pt x="1338" y="1657"/>
                  </a:lnTo>
                  <a:lnTo>
                    <a:pt x="1332" y="1664"/>
                  </a:lnTo>
                  <a:lnTo>
                    <a:pt x="1327" y="1672"/>
                  </a:lnTo>
                  <a:lnTo>
                    <a:pt x="1322" y="1680"/>
                  </a:lnTo>
                  <a:lnTo>
                    <a:pt x="1318" y="1689"/>
                  </a:lnTo>
                  <a:lnTo>
                    <a:pt x="1314" y="1699"/>
                  </a:lnTo>
                  <a:lnTo>
                    <a:pt x="1312" y="1710"/>
                  </a:lnTo>
                  <a:lnTo>
                    <a:pt x="1310" y="1722"/>
                  </a:lnTo>
                  <a:lnTo>
                    <a:pt x="1309" y="1734"/>
                  </a:lnTo>
                  <a:lnTo>
                    <a:pt x="1309" y="1747"/>
                  </a:lnTo>
                  <a:lnTo>
                    <a:pt x="1309" y="1747"/>
                  </a:lnTo>
                  <a:lnTo>
                    <a:pt x="1309" y="1761"/>
                  </a:lnTo>
                  <a:lnTo>
                    <a:pt x="1310" y="1773"/>
                  </a:lnTo>
                  <a:lnTo>
                    <a:pt x="1312" y="1785"/>
                  </a:lnTo>
                  <a:lnTo>
                    <a:pt x="1314" y="1796"/>
                  </a:lnTo>
                  <a:lnTo>
                    <a:pt x="1318" y="1807"/>
                  </a:lnTo>
                  <a:lnTo>
                    <a:pt x="1321" y="1817"/>
                  </a:lnTo>
                  <a:lnTo>
                    <a:pt x="1327" y="1826"/>
                  </a:lnTo>
                  <a:lnTo>
                    <a:pt x="1331" y="1834"/>
                  </a:lnTo>
                  <a:lnTo>
                    <a:pt x="1338" y="1841"/>
                  </a:lnTo>
                  <a:lnTo>
                    <a:pt x="1343" y="1847"/>
                  </a:lnTo>
                  <a:lnTo>
                    <a:pt x="1351" y="1853"/>
                  </a:lnTo>
                  <a:lnTo>
                    <a:pt x="1359" y="1857"/>
                  </a:lnTo>
                  <a:lnTo>
                    <a:pt x="1366" y="1860"/>
                  </a:lnTo>
                  <a:lnTo>
                    <a:pt x="1375" y="1864"/>
                  </a:lnTo>
                  <a:lnTo>
                    <a:pt x="1385" y="1865"/>
                  </a:lnTo>
                  <a:lnTo>
                    <a:pt x="1395" y="1865"/>
                  </a:lnTo>
                  <a:lnTo>
                    <a:pt x="1395" y="1865"/>
                  </a:lnTo>
                  <a:lnTo>
                    <a:pt x="1402" y="1865"/>
                  </a:lnTo>
                  <a:lnTo>
                    <a:pt x="1408" y="1864"/>
                  </a:lnTo>
                  <a:lnTo>
                    <a:pt x="1415" y="1862"/>
                  </a:lnTo>
                  <a:lnTo>
                    <a:pt x="1421" y="1860"/>
                  </a:lnTo>
                  <a:lnTo>
                    <a:pt x="1428" y="1857"/>
                  </a:lnTo>
                  <a:lnTo>
                    <a:pt x="1434" y="1853"/>
                  </a:lnTo>
                  <a:lnTo>
                    <a:pt x="1439" y="1849"/>
                  </a:lnTo>
                  <a:lnTo>
                    <a:pt x="1445" y="1844"/>
                  </a:lnTo>
                  <a:lnTo>
                    <a:pt x="1445" y="1849"/>
                  </a:lnTo>
                  <a:lnTo>
                    <a:pt x="1445" y="1849"/>
                  </a:lnTo>
                  <a:lnTo>
                    <a:pt x="1445" y="1858"/>
                  </a:lnTo>
                  <a:lnTo>
                    <a:pt x="1444" y="1868"/>
                  </a:lnTo>
                  <a:lnTo>
                    <a:pt x="1441" y="1878"/>
                  </a:lnTo>
                  <a:lnTo>
                    <a:pt x="1439" y="1882"/>
                  </a:lnTo>
                  <a:lnTo>
                    <a:pt x="1436" y="1887"/>
                  </a:lnTo>
                  <a:lnTo>
                    <a:pt x="1433" y="1891"/>
                  </a:lnTo>
                  <a:lnTo>
                    <a:pt x="1428" y="1896"/>
                  </a:lnTo>
                  <a:lnTo>
                    <a:pt x="1421" y="1899"/>
                  </a:lnTo>
                  <a:lnTo>
                    <a:pt x="1415" y="1901"/>
                  </a:lnTo>
                  <a:lnTo>
                    <a:pt x="1407" y="1904"/>
                  </a:lnTo>
                  <a:lnTo>
                    <a:pt x="1397" y="1905"/>
                  </a:lnTo>
                  <a:lnTo>
                    <a:pt x="1386" y="1908"/>
                  </a:lnTo>
                  <a:lnTo>
                    <a:pt x="1374" y="1908"/>
                  </a:lnTo>
                  <a:lnTo>
                    <a:pt x="1372" y="1908"/>
                  </a:lnTo>
                  <a:lnTo>
                    <a:pt x="1391" y="1951"/>
                  </a:lnTo>
                  <a:lnTo>
                    <a:pt x="1392" y="1951"/>
                  </a:lnTo>
                  <a:lnTo>
                    <a:pt x="1392" y="1951"/>
                  </a:lnTo>
                  <a:lnTo>
                    <a:pt x="1405" y="1951"/>
                  </a:lnTo>
                  <a:lnTo>
                    <a:pt x="1417" y="1948"/>
                  </a:lnTo>
                  <a:lnTo>
                    <a:pt x="1429" y="1946"/>
                  </a:lnTo>
                  <a:lnTo>
                    <a:pt x="1439" y="1943"/>
                  </a:lnTo>
                  <a:lnTo>
                    <a:pt x="1449" y="1940"/>
                  </a:lnTo>
                  <a:lnTo>
                    <a:pt x="1458" y="1935"/>
                  </a:lnTo>
                  <a:lnTo>
                    <a:pt x="1466" y="1929"/>
                  </a:lnTo>
                  <a:lnTo>
                    <a:pt x="1473" y="1923"/>
                  </a:lnTo>
                  <a:lnTo>
                    <a:pt x="1480" y="1915"/>
                  </a:lnTo>
                  <a:lnTo>
                    <a:pt x="1484" y="1907"/>
                  </a:lnTo>
                  <a:lnTo>
                    <a:pt x="1490" y="1898"/>
                  </a:lnTo>
                  <a:lnTo>
                    <a:pt x="1493" y="1888"/>
                  </a:lnTo>
                  <a:lnTo>
                    <a:pt x="1497" y="1877"/>
                  </a:lnTo>
                  <a:lnTo>
                    <a:pt x="1499" y="1866"/>
                  </a:lnTo>
                  <a:lnTo>
                    <a:pt x="1500" y="1854"/>
                  </a:lnTo>
                  <a:lnTo>
                    <a:pt x="1500" y="1839"/>
                  </a:lnTo>
                  <a:lnTo>
                    <a:pt x="1500" y="1639"/>
                  </a:lnTo>
                  <a:lnTo>
                    <a:pt x="1445" y="1639"/>
                  </a:lnTo>
                  <a:lnTo>
                    <a:pt x="1445" y="1654"/>
                  </a:lnTo>
                  <a:close/>
                  <a:moveTo>
                    <a:pt x="1445" y="1706"/>
                  </a:moveTo>
                  <a:lnTo>
                    <a:pt x="1445" y="1793"/>
                  </a:lnTo>
                  <a:lnTo>
                    <a:pt x="1445" y="1793"/>
                  </a:lnTo>
                  <a:lnTo>
                    <a:pt x="1438" y="1801"/>
                  </a:lnTo>
                  <a:lnTo>
                    <a:pt x="1429" y="1808"/>
                  </a:lnTo>
                  <a:lnTo>
                    <a:pt x="1425" y="1811"/>
                  </a:lnTo>
                  <a:lnTo>
                    <a:pt x="1419" y="1813"/>
                  </a:lnTo>
                  <a:lnTo>
                    <a:pt x="1413" y="1814"/>
                  </a:lnTo>
                  <a:lnTo>
                    <a:pt x="1406" y="1815"/>
                  </a:lnTo>
                  <a:lnTo>
                    <a:pt x="1406" y="1815"/>
                  </a:lnTo>
                  <a:lnTo>
                    <a:pt x="1398" y="1814"/>
                  </a:lnTo>
                  <a:lnTo>
                    <a:pt x="1392" y="1812"/>
                  </a:lnTo>
                  <a:lnTo>
                    <a:pt x="1384" y="1807"/>
                  </a:lnTo>
                  <a:lnTo>
                    <a:pt x="1378" y="1802"/>
                  </a:lnTo>
                  <a:lnTo>
                    <a:pt x="1373" y="1793"/>
                  </a:lnTo>
                  <a:lnTo>
                    <a:pt x="1369" y="1781"/>
                  </a:lnTo>
                  <a:lnTo>
                    <a:pt x="1365" y="1765"/>
                  </a:lnTo>
                  <a:lnTo>
                    <a:pt x="1364" y="1746"/>
                  </a:lnTo>
                  <a:lnTo>
                    <a:pt x="1364" y="1746"/>
                  </a:lnTo>
                  <a:lnTo>
                    <a:pt x="1365" y="1728"/>
                  </a:lnTo>
                  <a:lnTo>
                    <a:pt x="1369" y="1715"/>
                  </a:lnTo>
                  <a:lnTo>
                    <a:pt x="1373" y="1704"/>
                  </a:lnTo>
                  <a:lnTo>
                    <a:pt x="1378" y="1696"/>
                  </a:lnTo>
                  <a:lnTo>
                    <a:pt x="1384" y="1689"/>
                  </a:lnTo>
                  <a:lnTo>
                    <a:pt x="1392" y="1686"/>
                  </a:lnTo>
                  <a:lnTo>
                    <a:pt x="1398" y="1684"/>
                  </a:lnTo>
                  <a:lnTo>
                    <a:pt x="1406" y="1684"/>
                  </a:lnTo>
                  <a:lnTo>
                    <a:pt x="1406" y="1684"/>
                  </a:lnTo>
                  <a:lnTo>
                    <a:pt x="1413" y="1684"/>
                  </a:lnTo>
                  <a:lnTo>
                    <a:pt x="1419" y="1686"/>
                  </a:lnTo>
                  <a:lnTo>
                    <a:pt x="1426" y="1688"/>
                  </a:lnTo>
                  <a:lnTo>
                    <a:pt x="1430" y="1690"/>
                  </a:lnTo>
                  <a:lnTo>
                    <a:pt x="1435" y="1695"/>
                  </a:lnTo>
                  <a:lnTo>
                    <a:pt x="1439" y="1698"/>
                  </a:lnTo>
                  <a:lnTo>
                    <a:pt x="1445" y="1706"/>
                  </a:lnTo>
                  <a:lnTo>
                    <a:pt x="1445" y="1706"/>
                  </a:lnTo>
                  <a:close/>
                  <a:moveTo>
                    <a:pt x="1671" y="1693"/>
                  </a:moveTo>
                  <a:lnTo>
                    <a:pt x="1671" y="1693"/>
                  </a:lnTo>
                  <a:lnTo>
                    <a:pt x="1684" y="1686"/>
                  </a:lnTo>
                  <a:lnTo>
                    <a:pt x="1697" y="1682"/>
                  </a:lnTo>
                  <a:lnTo>
                    <a:pt x="1712" y="1678"/>
                  </a:lnTo>
                  <a:lnTo>
                    <a:pt x="1727" y="1677"/>
                  </a:lnTo>
                  <a:lnTo>
                    <a:pt x="1727" y="1677"/>
                  </a:lnTo>
                  <a:lnTo>
                    <a:pt x="1737" y="1678"/>
                  </a:lnTo>
                  <a:lnTo>
                    <a:pt x="1745" y="1679"/>
                  </a:lnTo>
                  <a:lnTo>
                    <a:pt x="1751" y="1682"/>
                  </a:lnTo>
                  <a:lnTo>
                    <a:pt x="1757" y="1686"/>
                  </a:lnTo>
                  <a:lnTo>
                    <a:pt x="1761" y="1690"/>
                  </a:lnTo>
                  <a:lnTo>
                    <a:pt x="1765" y="1696"/>
                  </a:lnTo>
                  <a:lnTo>
                    <a:pt x="1767" y="1701"/>
                  </a:lnTo>
                  <a:lnTo>
                    <a:pt x="1767" y="1709"/>
                  </a:lnTo>
                  <a:lnTo>
                    <a:pt x="1767" y="1725"/>
                  </a:lnTo>
                  <a:lnTo>
                    <a:pt x="1767" y="1725"/>
                  </a:lnTo>
                  <a:lnTo>
                    <a:pt x="1757" y="1720"/>
                  </a:lnTo>
                  <a:lnTo>
                    <a:pt x="1745" y="1717"/>
                  </a:lnTo>
                  <a:lnTo>
                    <a:pt x="1733" y="1715"/>
                  </a:lnTo>
                  <a:lnTo>
                    <a:pt x="1719" y="1714"/>
                  </a:lnTo>
                  <a:lnTo>
                    <a:pt x="1719" y="1714"/>
                  </a:lnTo>
                  <a:lnTo>
                    <a:pt x="1704" y="1715"/>
                  </a:lnTo>
                  <a:lnTo>
                    <a:pt x="1689" y="1718"/>
                  </a:lnTo>
                  <a:lnTo>
                    <a:pt x="1674" y="1722"/>
                  </a:lnTo>
                  <a:lnTo>
                    <a:pt x="1667" y="1726"/>
                  </a:lnTo>
                  <a:lnTo>
                    <a:pt x="1660" y="1730"/>
                  </a:lnTo>
                  <a:lnTo>
                    <a:pt x="1654" y="1734"/>
                  </a:lnTo>
                  <a:lnTo>
                    <a:pt x="1649" y="1740"/>
                  </a:lnTo>
                  <a:lnTo>
                    <a:pt x="1643" y="1746"/>
                  </a:lnTo>
                  <a:lnTo>
                    <a:pt x="1639" y="1752"/>
                  </a:lnTo>
                  <a:lnTo>
                    <a:pt x="1636" y="1760"/>
                  </a:lnTo>
                  <a:lnTo>
                    <a:pt x="1633" y="1769"/>
                  </a:lnTo>
                  <a:lnTo>
                    <a:pt x="1632" y="1778"/>
                  </a:lnTo>
                  <a:lnTo>
                    <a:pt x="1631" y="1786"/>
                  </a:lnTo>
                  <a:lnTo>
                    <a:pt x="1631" y="1786"/>
                  </a:lnTo>
                  <a:lnTo>
                    <a:pt x="1632" y="1797"/>
                  </a:lnTo>
                  <a:lnTo>
                    <a:pt x="1633" y="1807"/>
                  </a:lnTo>
                  <a:lnTo>
                    <a:pt x="1636" y="1815"/>
                  </a:lnTo>
                  <a:lnTo>
                    <a:pt x="1639" y="1824"/>
                  </a:lnTo>
                  <a:lnTo>
                    <a:pt x="1642" y="1830"/>
                  </a:lnTo>
                  <a:lnTo>
                    <a:pt x="1648" y="1837"/>
                  </a:lnTo>
                  <a:lnTo>
                    <a:pt x="1652" y="1843"/>
                  </a:lnTo>
                  <a:lnTo>
                    <a:pt x="1659" y="1848"/>
                  </a:lnTo>
                  <a:lnTo>
                    <a:pt x="1664" y="1853"/>
                  </a:lnTo>
                  <a:lnTo>
                    <a:pt x="1671" y="1856"/>
                  </a:lnTo>
                  <a:lnTo>
                    <a:pt x="1685" y="1861"/>
                  </a:lnTo>
                  <a:lnTo>
                    <a:pt x="1700" y="1865"/>
                  </a:lnTo>
                  <a:lnTo>
                    <a:pt x="1714" y="1866"/>
                  </a:lnTo>
                  <a:lnTo>
                    <a:pt x="1714" y="1866"/>
                  </a:lnTo>
                  <a:lnTo>
                    <a:pt x="1726" y="1864"/>
                  </a:lnTo>
                  <a:lnTo>
                    <a:pt x="1734" y="1862"/>
                  </a:lnTo>
                  <a:lnTo>
                    <a:pt x="1740" y="1860"/>
                  </a:lnTo>
                  <a:lnTo>
                    <a:pt x="1748" y="1857"/>
                  </a:lnTo>
                  <a:lnTo>
                    <a:pt x="1755" y="1853"/>
                  </a:lnTo>
                  <a:lnTo>
                    <a:pt x="1761" y="1848"/>
                  </a:lnTo>
                  <a:lnTo>
                    <a:pt x="1767" y="1843"/>
                  </a:lnTo>
                  <a:lnTo>
                    <a:pt x="1767" y="1860"/>
                  </a:lnTo>
                  <a:lnTo>
                    <a:pt x="1822" y="1860"/>
                  </a:lnTo>
                  <a:lnTo>
                    <a:pt x="1822" y="1710"/>
                  </a:lnTo>
                  <a:lnTo>
                    <a:pt x="1822" y="1710"/>
                  </a:lnTo>
                  <a:lnTo>
                    <a:pt x="1822" y="1701"/>
                  </a:lnTo>
                  <a:lnTo>
                    <a:pt x="1821" y="1694"/>
                  </a:lnTo>
                  <a:lnTo>
                    <a:pt x="1819" y="1686"/>
                  </a:lnTo>
                  <a:lnTo>
                    <a:pt x="1817" y="1678"/>
                  </a:lnTo>
                  <a:lnTo>
                    <a:pt x="1812" y="1672"/>
                  </a:lnTo>
                  <a:lnTo>
                    <a:pt x="1809" y="1665"/>
                  </a:lnTo>
                  <a:lnTo>
                    <a:pt x="1803" y="1659"/>
                  </a:lnTo>
                  <a:lnTo>
                    <a:pt x="1798" y="1654"/>
                  </a:lnTo>
                  <a:lnTo>
                    <a:pt x="1792" y="1650"/>
                  </a:lnTo>
                  <a:lnTo>
                    <a:pt x="1786" y="1645"/>
                  </a:lnTo>
                  <a:lnTo>
                    <a:pt x="1778" y="1642"/>
                  </a:lnTo>
                  <a:lnTo>
                    <a:pt x="1770" y="1639"/>
                  </a:lnTo>
                  <a:lnTo>
                    <a:pt x="1761" y="1636"/>
                  </a:lnTo>
                  <a:lnTo>
                    <a:pt x="1753" y="1635"/>
                  </a:lnTo>
                  <a:lnTo>
                    <a:pt x="1743" y="1634"/>
                  </a:lnTo>
                  <a:lnTo>
                    <a:pt x="1733" y="1633"/>
                  </a:lnTo>
                  <a:lnTo>
                    <a:pt x="1733" y="1633"/>
                  </a:lnTo>
                  <a:lnTo>
                    <a:pt x="1721" y="1634"/>
                  </a:lnTo>
                  <a:lnTo>
                    <a:pt x="1711" y="1634"/>
                  </a:lnTo>
                  <a:lnTo>
                    <a:pt x="1700" y="1636"/>
                  </a:lnTo>
                  <a:lnTo>
                    <a:pt x="1689" y="1639"/>
                  </a:lnTo>
                  <a:lnTo>
                    <a:pt x="1679" y="1642"/>
                  </a:lnTo>
                  <a:lnTo>
                    <a:pt x="1669" y="1645"/>
                  </a:lnTo>
                  <a:lnTo>
                    <a:pt x="1659" y="1650"/>
                  </a:lnTo>
                  <a:lnTo>
                    <a:pt x="1649" y="1655"/>
                  </a:lnTo>
                  <a:lnTo>
                    <a:pt x="1671" y="1693"/>
                  </a:lnTo>
                  <a:close/>
                  <a:moveTo>
                    <a:pt x="1686" y="1786"/>
                  </a:moveTo>
                  <a:lnTo>
                    <a:pt x="1686" y="1786"/>
                  </a:lnTo>
                  <a:lnTo>
                    <a:pt x="1686" y="1780"/>
                  </a:lnTo>
                  <a:lnTo>
                    <a:pt x="1689" y="1773"/>
                  </a:lnTo>
                  <a:lnTo>
                    <a:pt x="1692" y="1768"/>
                  </a:lnTo>
                  <a:lnTo>
                    <a:pt x="1696" y="1763"/>
                  </a:lnTo>
                  <a:lnTo>
                    <a:pt x="1702" y="1760"/>
                  </a:lnTo>
                  <a:lnTo>
                    <a:pt x="1708" y="1758"/>
                  </a:lnTo>
                  <a:lnTo>
                    <a:pt x="1716" y="1755"/>
                  </a:lnTo>
                  <a:lnTo>
                    <a:pt x="1724" y="1755"/>
                  </a:lnTo>
                  <a:lnTo>
                    <a:pt x="1724" y="1755"/>
                  </a:lnTo>
                  <a:lnTo>
                    <a:pt x="1736" y="1755"/>
                  </a:lnTo>
                  <a:lnTo>
                    <a:pt x="1747" y="1758"/>
                  </a:lnTo>
                  <a:lnTo>
                    <a:pt x="1757" y="1761"/>
                  </a:lnTo>
                  <a:lnTo>
                    <a:pt x="1767" y="1766"/>
                  </a:lnTo>
                  <a:lnTo>
                    <a:pt x="1767" y="1796"/>
                  </a:lnTo>
                  <a:lnTo>
                    <a:pt x="1767" y="1796"/>
                  </a:lnTo>
                  <a:lnTo>
                    <a:pt x="1765" y="1801"/>
                  </a:lnTo>
                  <a:lnTo>
                    <a:pt x="1760" y="1805"/>
                  </a:lnTo>
                  <a:lnTo>
                    <a:pt x="1756" y="1810"/>
                  </a:lnTo>
                  <a:lnTo>
                    <a:pt x="1750" y="1813"/>
                  </a:lnTo>
                  <a:lnTo>
                    <a:pt x="1745" y="1816"/>
                  </a:lnTo>
                  <a:lnTo>
                    <a:pt x="1738" y="1818"/>
                  </a:lnTo>
                  <a:lnTo>
                    <a:pt x="1732" y="1819"/>
                  </a:lnTo>
                  <a:lnTo>
                    <a:pt x="1724" y="1821"/>
                  </a:lnTo>
                  <a:lnTo>
                    <a:pt x="1724" y="1821"/>
                  </a:lnTo>
                  <a:lnTo>
                    <a:pt x="1716" y="1819"/>
                  </a:lnTo>
                  <a:lnTo>
                    <a:pt x="1708" y="1817"/>
                  </a:lnTo>
                  <a:lnTo>
                    <a:pt x="1702" y="1815"/>
                  </a:lnTo>
                  <a:lnTo>
                    <a:pt x="1696" y="1811"/>
                  </a:lnTo>
                  <a:lnTo>
                    <a:pt x="1692" y="1806"/>
                  </a:lnTo>
                  <a:lnTo>
                    <a:pt x="1689" y="1801"/>
                  </a:lnTo>
                  <a:lnTo>
                    <a:pt x="1687" y="1794"/>
                  </a:lnTo>
                  <a:lnTo>
                    <a:pt x="1686" y="1786"/>
                  </a:lnTo>
                  <a:lnTo>
                    <a:pt x="1686" y="1786"/>
                  </a:lnTo>
                  <a:close/>
                  <a:moveTo>
                    <a:pt x="2333" y="1796"/>
                  </a:moveTo>
                  <a:lnTo>
                    <a:pt x="2333" y="1796"/>
                  </a:lnTo>
                  <a:lnTo>
                    <a:pt x="2325" y="1803"/>
                  </a:lnTo>
                  <a:lnTo>
                    <a:pt x="2315" y="1808"/>
                  </a:lnTo>
                  <a:lnTo>
                    <a:pt x="2310" y="1811"/>
                  </a:lnTo>
                  <a:lnTo>
                    <a:pt x="2303" y="1813"/>
                  </a:lnTo>
                  <a:lnTo>
                    <a:pt x="2297" y="1814"/>
                  </a:lnTo>
                  <a:lnTo>
                    <a:pt x="2290" y="1815"/>
                  </a:lnTo>
                  <a:lnTo>
                    <a:pt x="2290" y="1815"/>
                  </a:lnTo>
                  <a:lnTo>
                    <a:pt x="2285" y="1814"/>
                  </a:lnTo>
                  <a:lnTo>
                    <a:pt x="2278" y="1814"/>
                  </a:lnTo>
                  <a:lnTo>
                    <a:pt x="2270" y="1812"/>
                  </a:lnTo>
                  <a:lnTo>
                    <a:pt x="2261" y="1807"/>
                  </a:lnTo>
                  <a:lnTo>
                    <a:pt x="2254" y="1802"/>
                  </a:lnTo>
                  <a:lnTo>
                    <a:pt x="2250" y="1797"/>
                  </a:lnTo>
                  <a:lnTo>
                    <a:pt x="2247" y="1793"/>
                  </a:lnTo>
                  <a:lnTo>
                    <a:pt x="2245" y="1787"/>
                  </a:lnTo>
                  <a:lnTo>
                    <a:pt x="2243" y="1781"/>
                  </a:lnTo>
                  <a:lnTo>
                    <a:pt x="2242" y="1774"/>
                  </a:lnTo>
                  <a:lnTo>
                    <a:pt x="2240" y="1766"/>
                  </a:lnTo>
                  <a:lnTo>
                    <a:pt x="2376" y="1766"/>
                  </a:lnTo>
                  <a:lnTo>
                    <a:pt x="2376" y="1766"/>
                  </a:lnTo>
                  <a:lnTo>
                    <a:pt x="2377" y="1750"/>
                  </a:lnTo>
                  <a:lnTo>
                    <a:pt x="2377" y="1750"/>
                  </a:lnTo>
                  <a:lnTo>
                    <a:pt x="2377" y="1737"/>
                  </a:lnTo>
                  <a:lnTo>
                    <a:pt x="2375" y="1725"/>
                  </a:lnTo>
                  <a:lnTo>
                    <a:pt x="2374" y="1712"/>
                  </a:lnTo>
                  <a:lnTo>
                    <a:pt x="2371" y="1701"/>
                  </a:lnTo>
                  <a:lnTo>
                    <a:pt x="2367" y="1691"/>
                  </a:lnTo>
                  <a:lnTo>
                    <a:pt x="2363" y="1682"/>
                  </a:lnTo>
                  <a:lnTo>
                    <a:pt x="2357" y="1673"/>
                  </a:lnTo>
                  <a:lnTo>
                    <a:pt x="2352" y="1665"/>
                  </a:lnTo>
                  <a:lnTo>
                    <a:pt x="2345" y="1657"/>
                  </a:lnTo>
                  <a:lnTo>
                    <a:pt x="2339" y="1652"/>
                  </a:lnTo>
                  <a:lnTo>
                    <a:pt x="2331" y="1646"/>
                  </a:lnTo>
                  <a:lnTo>
                    <a:pt x="2322" y="1642"/>
                  </a:lnTo>
                  <a:lnTo>
                    <a:pt x="2313" y="1639"/>
                  </a:lnTo>
                  <a:lnTo>
                    <a:pt x="2304" y="1635"/>
                  </a:lnTo>
                  <a:lnTo>
                    <a:pt x="2294" y="1634"/>
                  </a:lnTo>
                  <a:lnTo>
                    <a:pt x="2283" y="1633"/>
                  </a:lnTo>
                  <a:lnTo>
                    <a:pt x="2283" y="1633"/>
                  </a:lnTo>
                  <a:lnTo>
                    <a:pt x="2274" y="1634"/>
                  </a:lnTo>
                  <a:lnTo>
                    <a:pt x="2264" y="1635"/>
                  </a:lnTo>
                  <a:lnTo>
                    <a:pt x="2254" y="1639"/>
                  </a:lnTo>
                  <a:lnTo>
                    <a:pt x="2244" y="1642"/>
                  </a:lnTo>
                  <a:lnTo>
                    <a:pt x="2235" y="1646"/>
                  </a:lnTo>
                  <a:lnTo>
                    <a:pt x="2227" y="1653"/>
                  </a:lnTo>
                  <a:lnTo>
                    <a:pt x="2219" y="1658"/>
                  </a:lnTo>
                  <a:lnTo>
                    <a:pt x="2213" y="1666"/>
                  </a:lnTo>
                  <a:lnTo>
                    <a:pt x="2206" y="1674"/>
                  </a:lnTo>
                  <a:lnTo>
                    <a:pt x="2201" y="1683"/>
                  </a:lnTo>
                  <a:lnTo>
                    <a:pt x="2196" y="1693"/>
                  </a:lnTo>
                  <a:lnTo>
                    <a:pt x="2192" y="1703"/>
                  </a:lnTo>
                  <a:lnTo>
                    <a:pt x="2189" y="1714"/>
                  </a:lnTo>
                  <a:lnTo>
                    <a:pt x="2186" y="1726"/>
                  </a:lnTo>
                  <a:lnTo>
                    <a:pt x="2185" y="1737"/>
                  </a:lnTo>
                  <a:lnTo>
                    <a:pt x="2184" y="1750"/>
                  </a:lnTo>
                  <a:lnTo>
                    <a:pt x="2184" y="1750"/>
                  </a:lnTo>
                  <a:lnTo>
                    <a:pt x="2185" y="1762"/>
                  </a:lnTo>
                  <a:lnTo>
                    <a:pt x="2186" y="1774"/>
                  </a:lnTo>
                  <a:lnTo>
                    <a:pt x="2189" y="1786"/>
                  </a:lnTo>
                  <a:lnTo>
                    <a:pt x="2192" y="1797"/>
                  </a:lnTo>
                  <a:lnTo>
                    <a:pt x="2196" y="1807"/>
                  </a:lnTo>
                  <a:lnTo>
                    <a:pt x="2201" y="1817"/>
                  </a:lnTo>
                  <a:lnTo>
                    <a:pt x="2206" y="1826"/>
                  </a:lnTo>
                  <a:lnTo>
                    <a:pt x="2213" y="1834"/>
                  </a:lnTo>
                  <a:lnTo>
                    <a:pt x="2221" y="1840"/>
                  </a:lnTo>
                  <a:lnTo>
                    <a:pt x="2228" y="1847"/>
                  </a:lnTo>
                  <a:lnTo>
                    <a:pt x="2237" y="1853"/>
                  </a:lnTo>
                  <a:lnTo>
                    <a:pt x="2246" y="1857"/>
                  </a:lnTo>
                  <a:lnTo>
                    <a:pt x="2256" y="1860"/>
                  </a:lnTo>
                  <a:lnTo>
                    <a:pt x="2267" y="1864"/>
                  </a:lnTo>
                  <a:lnTo>
                    <a:pt x="2278" y="1865"/>
                  </a:lnTo>
                  <a:lnTo>
                    <a:pt x="2290" y="1866"/>
                  </a:lnTo>
                  <a:lnTo>
                    <a:pt x="2290" y="1866"/>
                  </a:lnTo>
                  <a:lnTo>
                    <a:pt x="2301" y="1865"/>
                  </a:lnTo>
                  <a:lnTo>
                    <a:pt x="2311" y="1864"/>
                  </a:lnTo>
                  <a:lnTo>
                    <a:pt x="2322" y="1860"/>
                  </a:lnTo>
                  <a:lnTo>
                    <a:pt x="2332" y="1857"/>
                  </a:lnTo>
                  <a:lnTo>
                    <a:pt x="2342" y="1851"/>
                  </a:lnTo>
                  <a:lnTo>
                    <a:pt x="2351" y="1846"/>
                  </a:lnTo>
                  <a:lnTo>
                    <a:pt x="2360" y="1838"/>
                  </a:lnTo>
                  <a:lnTo>
                    <a:pt x="2368" y="1830"/>
                  </a:lnTo>
                  <a:lnTo>
                    <a:pt x="2333" y="1796"/>
                  </a:lnTo>
                  <a:close/>
                  <a:moveTo>
                    <a:pt x="2242" y="1726"/>
                  </a:moveTo>
                  <a:lnTo>
                    <a:pt x="2242" y="1726"/>
                  </a:lnTo>
                  <a:lnTo>
                    <a:pt x="2243" y="1716"/>
                  </a:lnTo>
                  <a:lnTo>
                    <a:pt x="2245" y="1707"/>
                  </a:lnTo>
                  <a:lnTo>
                    <a:pt x="2248" y="1699"/>
                  </a:lnTo>
                  <a:lnTo>
                    <a:pt x="2254" y="1693"/>
                  </a:lnTo>
                  <a:lnTo>
                    <a:pt x="2259" y="1687"/>
                  </a:lnTo>
                  <a:lnTo>
                    <a:pt x="2266" y="1684"/>
                  </a:lnTo>
                  <a:lnTo>
                    <a:pt x="2274" y="1680"/>
                  </a:lnTo>
                  <a:lnTo>
                    <a:pt x="2282" y="1680"/>
                  </a:lnTo>
                  <a:lnTo>
                    <a:pt x="2282" y="1680"/>
                  </a:lnTo>
                  <a:lnTo>
                    <a:pt x="2292" y="1682"/>
                  </a:lnTo>
                  <a:lnTo>
                    <a:pt x="2301" y="1684"/>
                  </a:lnTo>
                  <a:lnTo>
                    <a:pt x="2308" y="1688"/>
                  </a:lnTo>
                  <a:lnTo>
                    <a:pt x="2313" y="1695"/>
                  </a:lnTo>
                  <a:lnTo>
                    <a:pt x="2318" y="1701"/>
                  </a:lnTo>
                  <a:lnTo>
                    <a:pt x="2321" y="1709"/>
                  </a:lnTo>
                  <a:lnTo>
                    <a:pt x="2323" y="1718"/>
                  </a:lnTo>
                  <a:lnTo>
                    <a:pt x="2324" y="1726"/>
                  </a:lnTo>
                  <a:lnTo>
                    <a:pt x="2242" y="1726"/>
                  </a:lnTo>
                  <a:close/>
                  <a:moveTo>
                    <a:pt x="2864" y="1796"/>
                  </a:moveTo>
                  <a:lnTo>
                    <a:pt x="2864" y="1796"/>
                  </a:lnTo>
                  <a:lnTo>
                    <a:pt x="2855" y="1803"/>
                  </a:lnTo>
                  <a:lnTo>
                    <a:pt x="2846" y="1808"/>
                  </a:lnTo>
                  <a:lnTo>
                    <a:pt x="2840" y="1811"/>
                  </a:lnTo>
                  <a:lnTo>
                    <a:pt x="2834" y="1813"/>
                  </a:lnTo>
                  <a:lnTo>
                    <a:pt x="2828" y="1814"/>
                  </a:lnTo>
                  <a:lnTo>
                    <a:pt x="2820" y="1815"/>
                  </a:lnTo>
                  <a:lnTo>
                    <a:pt x="2820" y="1815"/>
                  </a:lnTo>
                  <a:lnTo>
                    <a:pt x="2814" y="1814"/>
                  </a:lnTo>
                  <a:lnTo>
                    <a:pt x="2808" y="1814"/>
                  </a:lnTo>
                  <a:lnTo>
                    <a:pt x="2800" y="1812"/>
                  </a:lnTo>
                  <a:lnTo>
                    <a:pt x="2792" y="1807"/>
                  </a:lnTo>
                  <a:lnTo>
                    <a:pt x="2784" y="1802"/>
                  </a:lnTo>
                  <a:lnTo>
                    <a:pt x="2781" y="1797"/>
                  </a:lnTo>
                  <a:lnTo>
                    <a:pt x="2778" y="1793"/>
                  </a:lnTo>
                  <a:lnTo>
                    <a:pt x="2776" y="1787"/>
                  </a:lnTo>
                  <a:lnTo>
                    <a:pt x="2773" y="1781"/>
                  </a:lnTo>
                  <a:lnTo>
                    <a:pt x="2771" y="1774"/>
                  </a:lnTo>
                  <a:lnTo>
                    <a:pt x="2770" y="1766"/>
                  </a:lnTo>
                  <a:lnTo>
                    <a:pt x="2907" y="1766"/>
                  </a:lnTo>
                  <a:lnTo>
                    <a:pt x="2907" y="1766"/>
                  </a:lnTo>
                  <a:lnTo>
                    <a:pt x="2908" y="1750"/>
                  </a:lnTo>
                  <a:lnTo>
                    <a:pt x="2908" y="1750"/>
                  </a:lnTo>
                  <a:lnTo>
                    <a:pt x="2907" y="1737"/>
                  </a:lnTo>
                  <a:lnTo>
                    <a:pt x="2906" y="1725"/>
                  </a:lnTo>
                  <a:lnTo>
                    <a:pt x="2904" y="1712"/>
                  </a:lnTo>
                  <a:lnTo>
                    <a:pt x="2901" y="1701"/>
                  </a:lnTo>
                  <a:lnTo>
                    <a:pt x="2897" y="1691"/>
                  </a:lnTo>
                  <a:lnTo>
                    <a:pt x="2893" y="1682"/>
                  </a:lnTo>
                  <a:lnTo>
                    <a:pt x="2888" y="1673"/>
                  </a:lnTo>
                  <a:lnTo>
                    <a:pt x="2883" y="1665"/>
                  </a:lnTo>
                  <a:lnTo>
                    <a:pt x="2876" y="1657"/>
                  </a:lnTo>
                  <a:lnTo>
                    <a:pt x="2868" y="1652"/>
                  </a:lnTo>
                  <a:lnTo>
                    <a:pt x="2861" y="1646"/>
                  </a:lnTo>
                  <a:lnTo>
                    <a:pt x="2853" y="1642"/>
                  </a:lnTo>
                  <a:lnTo>
                    <a:pt x="2844" y="1639"/>
                  </a:lnTo>
                  <a:lnTo>
                    <a:pt x="2834" y="1635"/>
                  </a:lnTo>
                  <a:lnTo>
                    <a:pt x="2824" y="1634"/>
                  </a:lnTo>
                  <a:lnTo>
                    <a:pt x="2814" y="1633"/>
                  </a:lnTo>
                  <a:lnTo>
                    <a:pt x="2814" y="1633"/>
                  </a:lnTo>
                  <a:lnTo>
                    <a:pt x="2803" y="1634"/>
                  </a:lnTo>
                  <a:lnTo>
                    <a:pt x="2793" y="1635"/>
                  </a:lnTo>
                  <a:lnTo>
                    <a:pt x="2783" y="1639"/>
                  </a:lnTo>
                  <a:lnTo>
                    <a:pt x="2775" y="1642"/>
                  </a:lnTo>
                  <a:lnTo>
                    <a:pt x="2766" y="1646"/>
                  </a:lnTo>
                  <a:lnTo>
                    <a:pt x="2757" y="1653"/>
                  </a:lnTo>
                  <a:lnTo>
                    <a:pt x="2750" y="1658"/>
                  </a:lnTo>
                  <a:lnTo>
                    <a:pt x="2743" y="1666"/>
                  </a:lnTo>
                  <a:lnTo>
                    <a:pt x="2736" y="1674"/>
                  </a:lnTo>
                  <a:lnTo>
                    <a:pt x="2730" y="1683"/>
                  </a:lnTo>
                  <a:lnTo>
                    <a:pt x="2726" y="1693"/>
                  </a:lnTo>
                  <a:lnTo>
                    <a:pt x="2722" y="1703"/>
                  </a:lnTo>
                  <a:lnTo>
                    <a:pt x="2719" y="1714"/>
                  </a:lnTo>
                  <a:lnTo>
                    <a:pt x="2716" y="1726"/>
                  </a:lnTo>
                  <a:lnTo>
                    <a:pt x="2715" y="1737"/>
                  </a:lnTo>
                  <a:lnTo>
                    <a:pt x="2715" y="1750"/>
                  </a:lnTo>
                  <a:lnTo>
                    <a:pt x="2715" y="1750"/>
                  </a:lnTo>
                  <a:lnTo>
                    <a:pt x="2715" y="1762"/>
                  </a:lnTo>
                  <a:lnTo>
                    <a:pt x="2716" y="1774"/>
                  </a:lnTo>
                  <a:lnTo>
                    <a:pt x="2718" y="1786"/>
                  </a:lnTo>
                  <a:lnTo>
                    <a:pt x="2722" y="1797"/>
                  </a:lnTo>
                  <a:lnTo>
                    <a:pt x="2726" y="1807"/>
                  </a:lnTo>
                  <a:lnTo>
                    <a:pt x="2732" y="1817"/>
                  </a:lnTo>
                  <a:lnTo>
                    <a:pt x="2737" y="1826"/>
                  </a:lnTo>
                  <a:lnTo>
                    <a:pt x="2744" y="1834"/>
                  </a:lnTo>
                  <a:lnTo>
                    <a:pt x="2750" y="1840"/>
                  </a:lnTo>
                  <a:lnTo>
                    <a:pt x="2758" y="1847"/>
                  </a:lnTo>
                  <a:lnTo>
                    <a:pt x="2767" y="1853"/>
                  </a:lnTo>
                  <a:lnTo>
                    <a:pt x="2777" y="1857"/>
                  </a:lnTo>
                  <a:lnTo>
                    <a:pt x="2787" y="1860"/>
                  </a:lnTo>
                  <a:lnTo>
                    <a:pt x="2797" y="1864"/>
                  </a:lnTo>
                  <a:lnTo>
                    <a:pt x="2809" y="1865"/>
                  </a:lnTo>
                  <a:lnTo>
                    <a:pt x="2820" y="1866"/>
                  </a:lnTo>
                  <a:lnTo>
                    <a:pt x="2820" y="1866"/>
                  </a:lnTo>
                  <a:lnTo>
                    <a:pt x="2831" y="1865"/>
                  </a:lnTo>
                  <a:lnTo>
                    <a:pt x="2842" y="1864"/>
                  </a:lnTo>
                  <a:lnTo>
                    <a:pt x="2852" y="1860"/>
                  </a:lnTo>
                  <a:lnTo>
                    <a:pt x="2862" y="1857"/>
                  </a:lnTo>
                  <a:lnTo>
                    <a:pt x="2872" y="1851"/>
                  </a:lnTo>
                  <a:lnTo>
                    <a:pt x="2882" y="1846"/>
                  </a:lnTo>
                  <a:lnTo>
                    <a:pt x="2890" y="1838"/>
                  </a:lnTo>
                  <a:lnTo>
                    <a:pt x="2898" y="1830"/>
                  </a:lnTo>
                  <a:lnTo>
                    <a:pt x="2864" y="1796"/>
                  </a:lnTo>
                  <a:close/>
                  <a:moveTo>
                    <a:pt x="2771" y="1726"/>
                  </a:moveTo>
                  <a:lnTo>
                    <a:pt x="2771" y="1726"/>
                  </a:lnTo>
                  <a:lnTo>
                    <a:pt x="2772" y="1716"/>
                  </a:lnTo>
                  <a:lnTo>
                    <a:pt x="2776" y="1707"/>
                  </a:lnTo>
                  <a:lnTo>
                    <a:pt x="2779" y="1699"/>
                  </a:lnTo>
                  <a:lnTo>
                    <a:pt x="2783" y="1693"/>
                  </a:lnTo>
                  <a:lnTo>
                    <a:pt x="2790" y="1687"/>
                  </a:lnTo>
                  <a:lnTo>
                    <a:pt x="2797" y="1684"/>
                  </a:lnTo>
                  <a:lnTo>
                    <a:pt x="2804" y="1680"/>
                  </a:lnTo>
                  <a:lnTo>
                    <a:pt x="2813" y="1680"/>
                  </a:lnTo>
                  <a:lnTo>
                    <a:pt x="2813" y="1680"/>
                  </a:lnTo>
                  <a:lnTo>
                    <a:pt x="2823" y="1682"/>
                  </a:lnTo>
                  <a:lnTo>
                    <a:pt x="2831" y="1684"/>
                  </a:lnTo>
                  <a:lnTo>
                    <a:pt x="2839" y="1688"/>
                  </a:lnTo>
                  <a:lnTo>
                    <a:pt x="2844" y="1695"/>
                  </a:lnTo>
                  <a:lnTo>
                    <a:pt x="2849" y="1701"/>
                  </a:lnTo>
                  <a:lnTo>
                    <a:pt x="2852" y="1709"/>
                  </a:lnTo>
                  <a:lnTo>
                    <a:pt x="2854" y="1718"/>
                  </a:lnTo>
                  <a:lnTo>
                    <a:pt x="2855" y="1726"/>
                  </a:lnTo>
                  <a:lnTo>
                    <a:pt x="2771" y="1726"/>
                  </a:lnTo>
                  <a:close/>
                  <a:moveTo>
                    <a:pt x="2639" y="1783"/>
                  </a:moveTo>
                  <a:lnTo>
                    <a:pt x="2639" y="1783"/>
                  </a:lnTo>
                  <a:lnTo>
                    <a:pt x="2639" y="1791"/>
                  </a:lnTo>
                  <a:lnTo>
                    <a:pt x="2640" y="1796"/>
                  </a:lnTo>
                  <a:lnTo>
                    <a:pt x="2642" y="1802"/>
                  </a:lnTo>
                  <a:lnTo>
                    <a:pt x="2644" y="1806"/>
                  </a:lnTo>
                  <a:lnTo>
                    <a:pt x="2648" y="1810"/>
                  </a:lnTo>
                  <a:lnTo>
                    <a:pt x="2652" y="1812"/>
                  </a:lnTo>
                  <a:lnTo>
                    <a:pt x="2656" y="1813"/>
                  </a:lnTo>
                  <a:lnTo>
                    <a:pt x="2663" y="1813"/>
                  </a:lnTo>
                  <a:lnTo>
                    <a:pt x="2663" y="1813"/>
                  </a:lnTo>
                  <a:lnTo>
                    <a:pt x="2671" y="1813"/>
                  </a:lnTo>
                  <a:lnTo>
                    <a:pt x="2680" y="1811"/>
                  </a:lnTo>
                  <a:lnTo>
                    <a:pt x="2688" y="1807"/>
                  </a:lnTo>
                  <a:lnTo>
                    <a:pt x="2696" y="1803"/>
                  </a:lnTo>
                  <a:lnTo>
                    <a:pt x="2690" y="1855"/>
                  </a:lnTo>
                  <a:lnTo>
                    <a:pt x="2690" y="1855"/>
                  </a:lnTo>
                  <a:lnTo>
                    <a:pt x="2680" y="1859"/>
                  </a:lnTo>
                  <a:lnTo>
                    <a:pt x="2668" y="1862"/>
                  </a:lnTo>
                  <a:lnTo>
                    <a:pt x="2655" y="1865"/>
                  </a:lnTo>
                  <a:lnTo>
                    <a:pt x="2643" y="1866"/>
                  </a:lnTo>
                  <a:lnTo>
                    <a:pt x="2643" y="1866"/>
                  </a:lnTo>
                  <a:lnTo>
                    <a:pt x="2636" y="1865"/>
                  </a:lnTo>
                  <a:lnTo>
                    <a:pt x="2628" y="1864"/>
                  </a:lnTo>
                  <a:lnTo>
                    <a:pt x="2621" y="1861"/>
                  </a:lnTo>
                  <a:lnTo>
                    <a:pt x="2616" y="1859"/>
                  </a:lnTo>
                  <a:lnTo>
                    <a:pt x="2610" y="1856"/>
                  </a:lnTo>
                  <a:lnTo>
                    <a:pt x="2605" y="1853"/>
                  </a:lnTo>
                  <a:lnTo>
                    <a:pt x="2601" y="1848"/>
                  </a:lnTo>
                  <a:lnTo>
                    <a:pt x="2597" y="1843"/>
                  </a:lnTo>
                  <a:lnTo>
                    <a:pt x="2591" y="1833"/>
                  </a:lnTo>
                  <a:lnTo>
                    <a:pt x="2587" y="1821"/>
                  </a:lnTo>
                  <a:lnTo>
                    <a:pt x="2585" y="1810"/>
                  </a:lnTo>
                  <a:lnTo>
                    <a:pt x="2584" y="1797"/>
                  </a:lnTo>
                  <a:lnTo>
                    <a:pt x="2584" y="1689"/>
                  </a:lnTo>
                  <a:lnTo>
                    <a:pt x="2549" y="1689"/>
                  </a:lnTo>
                  <a:lnTo>
                    <a:pt x="2549" y="1639"/>
                  </a:lnTo>
                  <a:lnTo>
                    <a:pt x="2584" y="1639"/>
                  </a:lnTo>
                  <a:lnTo>
                    <a:pt x="2584" y="1581"/>
                  </a:lnTo>
                  <a:lnTo>
                    <a:pt x="2639" y="1554"/>
                  </a:lnTo>
                  <a:lnTo>
                    <a:pt x="2639" y="1639"/>
                  </a:lnTo>
                  <a:lnTo>
                    <a:pt x="2688" y="1639"/>
                  </a:lnTo>
                  <a:lnTo>
                    <a:pt x="2688" y="1689"/>
                  </a:lnTo>
                  <a:lnTo>
                    <a:pt x="2639" y="1689"/>
                  </a:lnTo>
                  <a:lnTo>
                    <a:pt x="2639" y="1783"/>
                  </a:lnTo>
                  <a:close/>
                  <a:moveTo>
                    <a:pt x="2532" y="1855"/>
                  </a:moveTo>
                  <a:lnTo>
                    <a:pt x="2532" y="1855"/>
                  </a:lnTo>
                  <a:lnTo>
                    <a:pt x="2522" y="1859"/>
                  </a:lnTo>
                  <a:lnTo>
                    <a:pt x="2511" y="1862"/>
                  </a:lnTo>
                  <a:lnTo>
                    <a:pt x="2499" y="1865"/>
                  </a:lnTo>
                  <a:lnTo>
                    <a:pt x="2487" y="1866"/>
                  </a:lnTo>
                  <a:lnTo>
                    <a:pt x="2487" y="1866"/>
                  </a:lnTo>
                  <a:lnTo>
                    <a:pt x="2478" y="1865"/>
                  </a:lnTo>
                  <a:lnTo>
                    <a:pt x="2471" y="1864"/>
                  </a:lnTo>
                  <a:lnTo>
                    <a:pt x="2464" y="1861"/>
                  </a:lnTo>
                  <a:lnTo>
                    <a:pt x="2458" y="1859"/>
                  </a:lnTo>
                  <a:lnTo>
                    <a:pt x="2453" y="1856"/>
                  </a:lnTo>
                  <a:lnTo>
                    <a:pt x="2448" y="1853"/>
                  </a:lnTo>
                  <a:lnTo>
                    <a:pt x="2443" y="1848"/>
                  </a:lnTo>
                  <a:lnTo>
                    <a:pt x="2440" y="1843"/>
                  </a:lnTo>
                  <a:lnTo>
                    <a:pt x="2434" y="1833"/>
                  </a:lnTo>
                  <a:lnTo>
                    <a:pt x="2430" y="1821"/>
                  </a:lnTo>
                  <a:lnTo>
                    <a:pt x="2427" y="1810"/>
                  </a:lnTo>
                  <a:lnTo>
                    <a:pt x="2427" y="1797"/>
                  </a:lnTo>
                  <a:lnTo>
                    <a:pt x="2427" y="1689"/>
                  </a:lnTo>
                  <a:lnTo>
                    <a:pt x="2393" y="1689"/>
                  </a:lnTo>
                  <a:lnTo>
                    <a:pt x="2393" y="1639"/>
                  </a:lnTo>
                  <a:lnTo>
                    <a:pt x="2427" y="1639"/>
                  </a:lnTo>
                  <a:lnTo>
                    <a:pt x="2427" y="1581"/>
                  </a:lnTo>
                  <a:lnTo>
                    <a:pt x="2482" y="1554"/>
                  </a:lnTo>
                  <a:lnTo>
                    <a:pt x="2482" y="1639"/>
                  </a:lnTo>
                  <a:lnTo>
                    <a:pt x="2528" y="1639"/>
                  </a:lnTo>
                  <a:lnTo>
                    <a:pt x="2528" y="1689"/>
                  </a:lnTo>
                  <a:lnTo>
                    <a:pt x="2482" y="1689"/>
                  </a:lnTo>
                  <a:lnTo>
                    <a:pt x="2482" y="1783"/>
                  </a:lnTo>
                  <a:lnTo>
                    <a:pt x="2482" y="1783"/>
                  </a:lnTo>
                  <a:lnTo>
                    <a:pt x="2482" y="1791"/>
                  </a:lnTo>
                  <a:lnTo>
                    <a:pt x="2483" y="1796"/>
                  </a:lnTo>
                  <a:lnTo>
                    <a:pt x="2485" y="1802"/>
                  </a:lnTo>
                  <a:lnTo>
                    <a:pt x="2488" y="1806"/>
                  </a:lnTo>
                  <a:lnTo>
                    <a:pt x="2491" y="1810"/>
                  </a:lnTo>
                  <a:lnTo>
                    <a:pt x="2495" y="1812"/>
                  </a:lnTo>
                  <a:lnTo>
                    <a:pt x="2500" y="1813"/>
                  </a:lnTo>
                  <a:lnTo>
                    <a:pt x="2505" y="1813"/>
                  </a:lnTo>
                  <a:lnTo>
                    <a:pt x="2505" y="1813"/>
                  </a:lnTo>
                  <a:lnTo>
                    <a:pt x="2514" y="1813"/>
                  </a:lnTo>
                  <a:lnTo>
                    <a:pt x="2523" y="1811"/>
                  </a:lnTo>
                  <a:lnTo>
                    <a:pt x="2531" y="1807"/>
                  </a:lnTo>
                  <a:lnTo>
                    <a:pt x="2538" y="1803"/>
                  </a:lnTo>
                  <a:lnTo>
                    <a:pt x="2532" y="1855"/>
                  </a:lnTo>
                  <a:close/>
                  <a:moveTo>
                    <a:pt x="3074" y="1700"/>
                  </a:moveTo>
                  <a:lnTo>
                    <a:pt x="3074" y="1700"/>
                  </a:lnTo>
                  <a:lnTo>
                    <a:pt x="3066" y="1695"/>
                  </a:lnTo>
                  <a:lnTo>
                    <a:pt x="3057" y="1691"/>
                  </a:lnTo>
                  <a:lnTo>
                    <a:pt x="3047" y="1689"/>
                  </a:lnTo>
                  <a:lnTo>
                    <a:pt x="3037" y="1688"/>
                  </a:lnTo>
                  <a:lnTo>
                    <a:pt x="3037" y="1688"/>
                  </a:lnTo>
                  <a:lnTo>
                    <a:pt x="3028" y="1689"/>
                  </a:lnTo>
                  <a:lnTo>
                    <a:pt x="3020" y="1691"/>
                  </a:lnTo>
                  <a:lnTo>
                    <a:pt x="3013" y="1696"/>
                  </a:lnTo>
                  <a:lnTo>
                    <a:pt x="3007" y="1701"/>
                  </a:lnTo>
                  <a:lnTo>
                    <a:pt x="3003" y="1708"/>
                  </a:lnTo>
                  <a:lnTo>
                    <a:pt x="3001" y="1717"/>
                  </a:lnTo>
                  <a:lnTo>
                    <a:pt x="2999" y="1728"/>
                  </a:lnTo>
                  <a:lnTo>
                    <a:pt x="2998" y="1740"/>
                  </a:lnTo>
                  <a:lnTo>
                    <a:pt x="2998" y="1860"/>
                  </a:lnTo>
                  <a:lnTo>
                    <a:pt x="2943" y="1860"/>
                  </a:lnTo>
                  <a:lnTo>
                    <a:pt x="2943" y="1639"/>
                  </a:lnTo>
                  <a:lnTo>
                    <a:pt x="2998" y="1639"/>
                  </a:lnTo>
                  <a:lnTo>
                    <a:pt x="2998" y="1657"/>
                  </a:lnTo>
                  <a:lnTo>
                    <a:pt x="2998" y="1657"/>
                  </a:lnTo>
                  <a:lnTo>
                    <a:pt x="3003" y="1652"/>
                  </a:lnTo>
                  <a:lnTo>
                    <a:pt x="3009" y="1646"/>
                  </a:lnTo>
                  <a:lnTo>
                    <a:pt x="3014" y="1643"/>
                  </a:lnTo>
                  <a:lnTo>
                    <a:pt x="3021" y="1640"/>
                  </a:lnTo>
                  <a:lnTo>
                    <a:pt x="3026" y="1636"/>
                  </a:lnTo>
                  <a:lnTo>
                    <a:pt x="3033" y="1635"/>
                  </a:lnTo>
                  <a:lnTo>
                    <a:pt x="3039" y="1634"/>
                  </a:lnTo>
                  <a:lnTo>
                    <a:pt x="3047" y="1633"/>
                  </a:lnTo>
                  <a:lnTo>
                    <a:pt x="3047" y="1633"/>
                  </a:lnTo>
                  <a:lnTo>
                    <a:pt x="3058" y="1634"/>
                  </a:lnTo>
                  <a:lnTo>
                    <a:pt x="3069" y="1637"/>
                  </a:lnTo>
                  <a:lnTo>
                    <a:pt x="3079" y="1641"/>
                  </a:lnTo>
                  <a:lnTo>
                    <a:pt x="3088" y="1646"/>
                  </a:lnTo>
                  <a:lnTo>
                    <a:pt x="3074" y="1700"/>
                  </a:lnTo>
                  <a:close/>
                  <a:moveTo>
                    <a:pt x="593" y="1579"/>
                  </a:moveTo>
                  <a:lnTo>
                    <a:pt x="593" y="1607"/>
                  </a:lnTo>
                  <a:lnTo>
                    <a:pt x="537" y="1607"/>
                  </a:lnTo>
                  <a:lnTo>
                    <a:pt x="537" y="1551"/>
                  </a:lnTo>
                  <a:lnTo>
                    <a:pt x="593" y="1551"/>
                  </a:lnTo>
                  <a:lnTo>
                    <a:pt x="593" y="1579"/>
                  </a:lnTo>
                  <a:close/>
                  <a:moveTo>
                    <a:pt x="975" y="1639"/>
                  </a:moveTo>
                  <a:lnTo>
                    <a:pt x="1030" y="1639"/>
                  </a:lnTo>
                  <a:lnTo>
                    <a:pt x="1030" y="1738"/>
                  </a:lnTo>
                  <a:lnTo>
                    <a:pt x="1030" y="1860"/>
                  </a:lnTo>
                  <a:lnTo>
                    <a:pt x="975" y="1860"/>
                  </a:lnTo>
                  <a:lnTo>
                    <a:pt x="975" y="1639"/>
                  </a:lnTo>
                  <a:close/>
                  <a:moveTo>
                    <a:pt x="1030" y="1579"/>
                  </a:moveTo>
                  <a:lnTo>
                    <a:pt x="1030" y="1607"/>
                  </a:lnTo>
                  <a:lnTo>
                    <a:pt x="975" y="1607"/>
                  </a:lnTo>
                  <a:lnTo>
                    <a:pt x="975" y="1551"/>
                  </a:lnTo>
                  <a:lnTo>
                    <a:pt x="1030" y="1551"/>
                  </a:lnTo>
                  <a:lnTo>
                    <a:pt x="1030" y="1579"/>
                  </a:lnTo>
                  <a:close/>
                  <a:moveTo>
                    <a:pt x="2539" y="2042"/>
                  </a:moveTo>
                  <a:lnTo>
                    <a:pt x="2539" y="2042"/>
                  </a:lnTo>
                  <a:lnTo>
                    <a:pt x="2534" y="2038"/>
                  </a:lnTo>
                  <a:lnTo>
                    <a:pt x="2528" y="2033"/>
                  </a:lnTo>
                  <a:lnTo>
                    <a:pt x="2523" y="2030"/>
                  </a:lnTo>
                  <a:lnTo>
                    <a:pt x="2516" y="2027"/>
                  </a:lnTo>
                  <a:lnTo>
                    <a:pt x="2511" y="2025"/>
                  </a:lnTo>
                  <a:lnTo>
                    <a:pt x="2504" y="2024"/>
                  </a:lnTo>
                  <a:lnTo>
                    <a:pt x="2490" y="2021"/>
                  </a:lnTo>
                  <a:lnTo>
                    <a:pt x="2490" y="2021"/>
                  </a:lnTo>
                  <a:lnTo>
                    <a:pt x="2480" y="2022"/>
                  </a:lnTo>
                  <a:lnTo>
                    <a:pt x="2471" y="2024"/>
                  </a:lnTo>
                  <a:lnTo>
                    <a:pt x="2462" y="2027"/>
                  </a:lnTo>
                  <a:lnTo>
                    <a:pt x="2453" y="2030"/>
                  </a:lnTo>
                  <a:lnTo>
                    <a:pt x="2446" y="2035"/>
                  </a:lnTo>
                  <a:lnTo>
                    <a:pt x="2439" y="2039"/>
                  </a:lnTo>
                  <a:lnTo>
                    <a:pt x="2432" y="2046"/>
                  </a:lnTo>
                  <a:lnTo>
                    <a:pt x="2426" y="2052"/>
                  </a:lnTo>
                  <a:lnTo>
                    <a:pt x="2421" y="2060"/>
                  </a:lnTo>
                  <a:lnTo>
                    <a:pt x="2416" y="2069"/>
                  </a:lnTo>
                  <a:lnTo>
                    <a:pt x="2413" y="2078"/>
                  </a:lnTo>
                  <a:lnTo>
                    <a:pt x="2409" y="2089"/>
                  </a:lnTo>
                  <a:lnTo>
                    <a:pt x="2406" y="2099"/>
                  </a:lnTo>
                  <a:lnTo>
                    <a:pt x="2405" y="2111"/>
                  </a:lnTo>
                  <a:lnTo>
                    <a:pt x="2404" y="2123"/>
                  </a:lnTo>
                  <a:lnTo>
                    <a:pt x="2403" y="2136"/>
                  </a:lnTo>
                  <a:lnTo>
                    <a:pt x="2403" y="2136"/>
                  </a:lnTo>
                  <a:lnTo>
                    <a:pt x="2404" y="2149"/>
                  </a:lnTo>
                  <a:lnTo>
                    <a:pt x="2405" y="2161"/>
                  </a:lnTo>
                  <a:lnTo>
                    <a:pt x="2406" y="2174"/>
                  </a:lnTo>
                  <a:lnTo>
                    <a:pt x="2409" y="2186"/>
                  </a:lnTo>
                  <a:lnTo>
                    <a:pt x="2411" y="2196"/>
                  </a:lnTo>
                  <a:lnTo>
                    <a:pt x="2416" y="2206"/>
                  </a:lnTo>
                  <a:lnTo>
                    <a:pt x="2420" y="2214"/>
                  </a:lnTo>
                  <a:lnTo>
                    <a:pt x="2426" y="2222"/>
                  </a:lnTo>
                  <a:lnTo>
                    <a:pt x="2431" y="2230"/>
                  </a:lnTo>
                  <a:lnTo>
                    <a:pt x="2438" y="2235"/>
                  </a:lnTo>
                  <a:lnTo>
                    <a:pt x="2445" y="2241"/>
                  </a:lnTo>
                  <a:lnTo>
                    <a:pt x="2452" y="2245"/>
                  </a:lnTo>
                  <a:lnTo>
                    <a:pt x="2461" y="2250"/>
                  </a:lnTo>
                  <a:lnTo>
                    <a:pt x="2470" y="2252"/>
                  </a:lnTo>
                  <a:lnTo>
                    <a:pt x="2479" y="2253"/>
                  </a:lnTo>
                  <a:lnTo>
                    <a:pt x="2489" y="2254"/>
                  </a:lnTo>
                  <a:lnTo>
                    <a:pt x="2489" y="2254"/>
                  </a:lnTo>
                  <a:lnTo>
                    <a:pt x="2495" y="2253"/>
                  </a:lnTo>
                  <a:lnTo>
                    <a:pt x="2503" y="2252"/>
                  </a:lnTo>
                  <a:lnTo>
                    <a:pt x="2510" y="2251"/>
                  </a:lnTo>
                  <a:lnTo>
                    <a:pt x="2515" y="2249"/>
                  </a:lnTo>
                  <a:lnTo>
                    <a:pt x="2522" y="2245"/>
                  </a:lnTo>
                  <a:lnTo>
                    <a:pt x="2528" y="2242"/>
                  </a:lnTo>
                  <a:lnTo>
                    <a:pt x="2534" y="2238"/>
                  </a:lnTo>
                  <a:lnTo>
                    <a:pt x="2539" y="2232"/>
                  </a:lnTo>
                  <a:lnTo>
                    <a:pt x="2539" y="2249"/>
                  </a:lnTo>
                  <a:lnTo>
                    <a:pt x="2595" y="2249"/>
                  </a:lnTo>
                  <a:lnTo>
                    <a:pt x="2595" y="1934"/>
                  </a:lnTo>
                  <a:lnTo>
                    <a:pt x="2539" y="1962"/>
                  </a:lnTo>
                  <a:lnTo>
                    <a:pt x="2539" y="2042"/>
                  </a:lnTo>
                  <a:close/>
                  <a:moveTo>
                    <a:pt x="2501" y="2203"/>
                  </a:moveTo>
                  <a:lnTo>
                    <a:pt x="2501" y="2203"/>
                  </a:lnTo>
                  <a:lnTo>
                    <a:pt x="2493" y="2202"/>
                  </a:lnTo>
                  <a:lnTo>
                    <a:pt x="2487" y="2200"/>
                  </a:lnTo>
                  <a:lnTo>
                    <a:pt x="2479" y="2197"/>
                  </a:lnTo>
                  <a:lnTo>
                    <a:pt x="2472" y="2190"/>
                  </a:lnTo>
                  <a:lnTo>
                    <a:pt x="2467" y="2181"/>
                  </a:lnTo>
                  <a:lnTo>
                    <a:pt x="2462" y="2169"/>
                  </a:lnTo>
                  <a:lnTo>
                    <a:pt x="2460" y="2154"/>
                  </a:lnTo>
                  <a:lnTo>
                    <a:pt x="2459" y="2134"/>
                  </a:lnTo>
                  <a:lnTo>
                    <a:pt x="2459" y="2134"/>
                  </a:lnTo>
                  <a:lnTo>
                    <a:pt x="2460" y="2117"/>
                  </a:lnTo>
                  <a:lnTo>
                    <a:pt x="2462" y="2103"/>
                  </a:lnTo>
                  <a:lnTo>
                    <a:pt x="2467" y="2092"/>
                  </a:lnTo>
                  <a:lnTo>
                    <a:pt x="2472" y="2084"/>
                  </a:lnTo>
                  <a:lnTo>
                    <a:pt x="2479" y="2079"/>
                  </a:lnTo>
                  <a:lnTo>
                    <a:pt x="2485" y="2074"/>
                  </a:lnTo>
                  <a:lnTo>
                    <a:pt x="2493" y="2073"/>
                  </a:lnTo>
                  <a:lnTo>
                    <a:pt x="2500" y="2072"/>
                  </a:lnTo>
                  <a:lnTo>
                    <a:pt x="2500" y="2072"/>
                  </a:lnTo>
                  <a:lnTo>
                    <a:pt x="2507" y="2073"/>
                  </a:lnTo>
                  <a:lnTo>
                    <a:pt x="2514" y="2074"/>
                  </a:lnTo>
                  <a:lnTo>
                    <a:pt x="2520" y="2076"/>
                  </a:lnTo>
                  <a:lnTo>
                    <a:pt x="2525" y="2080"/>
                  </a:lnTo>
                  <a:lnTo>
                    <a:pt x="2530" y="2083"/>
                  </a:lnTo>
                  <a:lnTo>
                    <a:pt x="2534" y="2086"/>
                  </a:lnTo>
                  <a:lnTo>
                    <a:pt x="2539" y="2094"/>
                  </a:lnTo>
                  <a:lnTo>
                    <a:pt x="2539" y="2181"/>
                  </a:lnTo>
                  <a:lnTo>
                    <a:pt x="2539" y="2181"/>
                  </a:lnTo>
                  <a:lnTo>
                    <a:pt x="2533" y="2189"/>
                  </a:lnTo>
                  <a:lnTo>
                    <a:pt x="2525" y="2196"/>
                  </a:lnTo>
                  <a:lnTo>
                    <a:pt x="2520" y="2199"/>
                  </a:lnTo>
                  <a:lnTo>
                    <a:pt x="2514" y="2201"/>
                  </a:lnTo>
                  <a:lnTo>
                    <a:pt x="2507" y="2202"/>
                  </a:lnTo>
                  <a:lnTo>
                    <a:pt x="2501" y="2203"/>
                  </a:lnTo>
                  <a:lnTo>
                    <a:pt x="2501" y="2203"/>
                  </a:lnTo>
                  <a:close/>
                  <a:moveTo>
                    <a:pt x="672" y="2089"/>
                  </a:moveTo>
                  <a:lnTo>
                    <a:pt x="672" y="2089"/>
                  </a:lnTo>
                  <a:lnTo>
                    <a:pt x="664" y="2084"/>
                  </a:lnTo>
                  <a:lnTo>
                    <a:pt x="656" y="2080"/>
                  </a:lnTo>
                  <a:lnTo>
                    <a:pt x="646" y="2078"/>
                  </a:lnTo>
                  <a:lnTo>
                    <a:pt x="636" y="2076"/>
                  </a:lnTo>
                  <a:lnTo>
                    <a:pt x="636" y="2076"/>
                  </a:lnTo>
                  <a:lnTo>
                    <a:pt x="627" y="2078"/>
                  </a:lnTo>
                  <a:lnTo>
                    <a:pt x="618" y="2080"/>
                  </a:lnTo>
                  <a:lnTo>
                    <a:pt x="611" y="2084"/>
                  </a:lnTo>
                  <a:lnTo>
                    <a:pt x="606" y="2090"/>
                  </a:lnTo>
                  <a:lnTo>
                    <a:pt x="601" y="2096"/>
                  </a:lnTo>
                  <a:lnTo>
                    <a:pt x="599" y="2105"/>
                  </a:lnTo>
                  <a:lnTo>
                    <a:pt x="597" y="2116"/>
                  </a:lnTo>
                  <a:lnTo>
                    <a:pt x="596" y="2128"/>
                  </a:lnTo>
                  <a:lnTo>
                    <a:pt x="596" y="2249"/>
                  </a:lnTo>
                  <a:lnTo>
                    <a:pt x="542" y="2249"/>
                  </a:lnTo>
                  <a:lnTo>
                    <a:pt x="542" y="2027"/>
                  </a:lnTo>
                  <a:lnTo>
                    <a:pt x="596" y="2027"/>
                  </a:lnTo>
                  <a:lnTo>
                    <a:pt x="596" y="2046"/>
                  </a:lnTo>
                  <a:lnTo>
                    <a:pt x="596" y="2046"/>
                  </a:lnTo>
                  <a:lnTo>
                    <a:pt x="601" y="2040"/>
                  </a:lnTo>
                  <a:lnTo>
                    <a:pt x="607" y="2035"/>
                  </a:lnTo>
                  <a:lnTo>
                    <a:pt x="613" y="2031"/>
                  </a:lnTo>
                  <a:lnTo>
                    <a:pt x="619" y="2028"/>
                  </a:lnTo>
                  <a:lnTo>
                    <a:pt x="625" y="2025"/>
                  </a:lnTo>
                  <a:lnTo>
                    <a:pt x="631" y="2024"/>
                  </a:lnTo>
                  <a:lnTo>
                    <a:pt x="639" y="2022"/>
                  </a:lnTo>
                  <a:lnTo>
                    <a:pt x="646" y="2021"/>
                  </a:lnTo>
                  <a:lnTo>
                    <a:pt x="646" y="2021"/>
                  </a:lnTo>
                  <a:lnTo>
                    <a:pt x="657" y="2022"/>
                  </a:lnTo>
                  <a:lnTo>
                    <a:pt x="668" y="2026"/>
                  </a:lnTo>
                  <a:lnTo>
                    <a:pt x="679" y="2030"/>
                  </a:lnTo>
                  <a:lnTo>
                    <a:pt x="688" y="2036"/>
                  </a:lnTo>
                  <a:lnTo>
                    <a:pt x="672" y="2089"/>
                  </a:lnTo>
                  <a:close/>
                  <a:moveTo>
                    <a:pt x="241" y="2027"/>
                  </a:moveTo>
                  <a:lnTo>
                    <a:pt x="295" y="2027"/>
                  </a:lnTo>
                  <a:lnTo>
                    <a:pt x="232" y="2249"/>
                  </a:lnTo>
                  <a:lnTo>
                    <a:pt x="184" y="2249"/>
                  </a:lnTo>
                  <a:lnTo>
                    <a:pt x="160" y="2157"/>
                  </a:lnTo>
                  <a:lnTo>
                    <a:pt x="160" y="2157"/>
                  </a:lnTo>
                  <a:lnTo>
                    <a:pt x="148" y="2108"/>
                  </a:lnTo>
                  <a:lnTo>
                    <a:pt x="148" y="2108"/>
                  </a:lnTo>
                  <a:lnTo>
                    <a:pt x="142" y="2132"/>
                  </a:lnTo>
                  <a:lnTo>
                    <a:pt x="136" y="2158"/>
                  </a:lnTo>
                  <a:lnTo>
                    <a:pt x="110" y="2249"/>
                  </a:lnTo>
                  <a:lnTo>
                    <a:pt x="63" y="2249"/>
                  </a:lnTo>
                  <a:lnTo>
                    <a:pt x="63" y="2247"/>
                  </a:lnTo>
                  <a:lnTo>
                    <a:pt x="0" y="2027"/>
                  </a:lnTo>
                  <a:lnTo>
                    <a:pt x="57" y="2027"/>
                  </a:lnTo>
                  <a:lnTo>
                    <a:pt x="77" y="2110"/>
                  </a:lnTo>
                  <a:lnTo>
                    <a:pt x="77" y="2110"/>
                  </a:lnTo>
                  <a:lnTo>
                    <a:pt x="83" y="2136"/>
                  </a:lnTo>
                  <a:lnTo>
                    <a:pt x="88" y="2164"/>
                  </a:lnTo>
                  <a:lnTo>
                    <a:pt x="88" y="2164"/>
                  </a:lnTo>
                  <a:lnTo>
                    <a:pt x="95" y="2136"/>
                  </a:lnTo>
                  <a:lnTo>
                    <a:pt x="102" y="2108"/>
                  </a:lnTo>
                  <a:lnTo>
                    <a:pt x="125" y="2027"/>
                  </a:lnTo>
                  <a:lnTo>
                    <a:pt x="172" y="2027"/>
                  </a:lnTo>
                  <a:lnTo>
                    <a:pt x="195" y="2108"/>
                  </a:lnTo>
                  <a:lnTo>
                    <a:pt x="195" y="2108"/>
                  </a:lnTo>
                  <a:lnTo>
                    <a:pt x="202" y="2135"/>
                  </a:lnTo>
                  <a:lnTo>
                    <a:pt x="209" y="2165"/>
                  </a:lnTo>
                  <a:lnTo>
                    <a:pt x="209" y="2165"/>
                  </a:lnTo>
                  <a:lnTo>
                    <a:pt x="213" y="2139"/>
                  </a:lnTo>
                  <a:lnTo>
                    <a:pt x="220" y="2108"/>
                  </a:lnTo>
                  <a:lnTo>
                    <a:pt x="241" y="2027"/>
                  </a:lnTo>
                  <a:close/>
                  <a:moveTo>
                    <a:pt x="406" y="2021"/>
                  </a:moveTo>
                  <a:lnTo>
                    <a:pt x="406" y="2021"/>
                  </a:lnTo>
                  <a:lnTo>
                    <a:pt x="396" y="2022"/>
                  </a:lnTo>
                  <a:lnTo>
                    <a:pt x="385" y="2024"/>
                  </a:lnTo>
                  <a:lnTo>
                    <a:pt x="375" y="2027"/>
                  </a:lnTo>
                  <a:lnTo>
                    <a:pt x="366" y="2030"/>
                  </a:lnTo>
                  <a:lnTo>
                    <a:pt x="358" y="2035"/>
                  </a:lnTo>
                  <a:lnTo>
                    <a:pt x="349" y="2040"/>
                  </a:lnTo>
                  <a:lnTo>
                    <a:pt x="341" y="2047"/>
                  </a:lnTo>
                  <a:lnTo>
                    <a:pt x="334" y="2054"/>
                  </a:lnTo>
                  <a:lnTo>
                    <a:pt x="328" y="2062"/>
                  </a:lnTo>
                  <a:lnTo>
                    <a:pt x="322" y="2071"/>
                  </a:lnTo>
                  <a:lnTo>
                    <a:pt x="317" y="2081"/>
                  </a:lnTo>
                  <a:lnTo>
                    <a:pt x="313" y="2091"/>
                  </a:lnTo>
                  <a:lnTo>
                    <a:pt x="310" y="2102"/>
                  </a:lnTo>
                  <a:lnTo>
                    <a:pt x="308" y="2113"/>
                  </a:lnTo>
                  <a:lnTo>
                    <a:pt x="306" y="2125"/>
                  </a:lnTo>
                  <a:lnTo>
                    <a:pt x="306" y="2138"/>
                  </a:lnTo>
                  <a:lnTo>
                    <a:pt x="306" y="2138"/>
                  </a:lnTo>
                  <a:lnTo>
                    <a:pt x="306" y="2150"/>
                  </a:lnTo>
                  <a:lnTo>
                    <a:pt x="308" y="2163"/>
                  </a:lnTo>
                  <a:lnTo>
                    <a:pt x="310" y="2174"/>
                  </a:lnTo>
                  <a:lnTo>
                    <a:pt x="313" y="2185"/>
                  </a:lnTo>
                  <a:lnTo>
                    <a:pt x="317" y="2194"/>
                  </a:lnTo>
                  <a:lnTo>
                    <a:pt x="322" y="2204"/>
                  </a:lnTo>
                  <a:lnTo>
                    <a:pt x="328" y="2213"/>
                  </a:lnTo>
                  <a:lnTo>
                    <a:pt x="334" y="2221"/>
                  </a:lnTo>
                  <a:lnTo>
                    <a:pt x="341" y="2229"/>
                  </a:lnTo>
                  <a:lnTo>
                    <a:pt x="349" y="2235"/>
                  </a:lnTo>
                  <a:lnTo>
                    <a:pt x="358" y="2241"/>
                  </a:lnTo>
                  <a:lnTo>
                    <a:pt x="366" y="2245"/>
                  </a:lnTo>
                  <a:lnTo>
                    <a:pt x="375" y="2249"/>
                  </a:lnTo>
                  <a:lnTo>
                    <a:pt x="385" y="2252"/>
                  </a:lnTo>
                  <a:lnTo>
                    <a:pt x="396" y="2253"/>
                  </a:lnTo>
                  <a:lnTo>
                    <a:pt x="406" y="2254"/>
                  </a:lnTo>
                  <a:lnTo>
                    <a:pt x="406" y="2254"/>
                  </a:lnTo>
                  <a:lnTo>
                    <a:pt x="417" y="2253"/>
                  </a:lnTo>
                  <a:lnTo>
                    <a:pt x="428" y="2252"/>
                  </a:lnTo>
                  <a:lnTo>
                    <a:pt x="438" y="2249"/>
                  </a:lnTo>
                  <a:lnTo>
                    <a:pt x="447" y="2245"/>
                  </a:lnTo>
                  <a:lnTo>
                    <a:pt x="456" y="2241"/>
                  </a:lnTo>
                  <a:lnTo>
                    <a:pt x="465" y="2235"/>
                  </a:lnTo>
                  <a:lnTo>
                    <a:pt x="472" y="2229"/>
                  </a:lnTo>
                  <a:lnTo>
                    <a:pt x="479" y="2221"/>
                  </a:lnTo>
                  <a:lnTo>
                    <a:pt x="486" y="2213"/>
                  </a:lnTo>
                  <a:lnTo>
                    <a:pt x="491" y="2204"/>
                  </a:lnTo>
                  <a:lnTo>
                    <a:pt x="496" y="2194"/>
                  </a:lnTo>
                  <a:lnTo>
                    <a:pt x="500" y="2185"/>
                  </a:lnTo>
                  <a:lnTo>
                    <a:pt x="503" y="2174"/>
                  </a:lnTo>
                  <a:lnTo>
                    <a:pt x="505" y="2163"/>
                  </a:lnTo>
                  <a:lnTo>
                    <a:pt x="508" y="2150"/>
                  </a:lnTo>
                  <a:lnTo>
                    <a:pt x="508" y="2138"/>
                  </a:lnTo>
                  <a:lnTo>
                    <a:pt x="508" y="2138"/>
                  </a:lnTo>
                  <a:lnTo>
                    <a:pt x="508" y="2125"/>
                  </a:lnTo>
                  <a:lnTo>
                    <a:pt x="505" y="2113"/>
                  </a:lnTo>
                  <a:lnTo>
                    <a:pt x="503" y="2102"/>
                  </a:lnTo>
                  <a:lnTo>
                    <a:pt x="500" y="2091"/>
                  </a:lnTo>
                  <a:lnTo>
                    <a:pt x="496" y="2081"/>
                  </a:lnTo>
                  <a:lnTo>
                    <a:pt x="491" y="2071"/>
                  </a:lnTo>
                  <a:lnTo>
                    <a:pt x="486" y="2062"/>
                  </a:lnTo>
                  <a:lnTo>
                    <a:pt x="479" y="2054"/>
                  </a:lnTo>
                  <a:lnTo>
                    <a:pt x="472" y="2047"/>
                  </a:lnTo>
                  <a:lnTo>
                    <a:pt x="465" y="2040"/>
                  </a:lnTo>
                  <a:lnTo>
                    <a:pt x="456" y="2035"/>
                  </a:lnTo>
                  <a:lnTo>
                    <a:pt x="447" y="2030"/>
                  </a:lnTo>
                  <a:lnTo>
                    <a:pt x="438" y="2027"/>
                  </a:lnTo>
                  <a:lnTo>
                    <a:pt x="428" y="2024"/>
                  </a:lnTo>
                  <a:lnTo>
                    <a:pt x="417" y="2022"/>
                  </a:lnTo>
                  <a:lnTo>
                    <a:pt x="406" y="2021"/>
                  </a:lnTo>
                  <a:lnTo>
                    <a:pt x="406" y="2021"/>
                  </a:lnTo>
                  <a:close/>
                  <a:moveTo>
                    <a:pt x="406" y="2202"/>
                  </a:moveTo>
                  <a:lnTo>
                    <a:pt x="406" y="2202"/>
                  </a:lnTo>
                  <a:lnTo>
                    <a:pt x="396" y="2201"/>
                  </a:lnTo>
                  <a:lnTo>
                    <a:pt x="387" y="2198"/>
                  </a:lnTo>
                  <a:lnTo>
                    <a:pt x="381" y="2192"/>
                  </a:lnTo>
                  <a:lnTo>
                    <a:pt x="374" y="2185"/>
                  </a:lnTo>
                  <a:lnTo>
                    <a:pt x="369" y="2176"/>
                  </a:lnTo>
                  <a:lnTo>
                    <a:pt x="364" y="2165"/>
                  </a:lnTo>
                  <a:lnTo>
                    <a:pt x="362" y="2151"/>
                  </a:lnTo>
                  <a:lnTo>
                    <a:pt x="362" y="2138"/>
                  </a:lnTo>
                  <a:lnTo>
                    <a:pt x="362" y="2138"/>
                  </a:lnTo>
                  <a:lnTo>
                    <a:pt x="362" y="2124"/>
                  </a:lnTo>
                  <a:lnTo>
                    <a:pt x="364" y="2111"/>
                  </a:lnTo>
                  <a:lnTo>
                    <a:pt x="369" y="2101"/>
                  </a:lnTo>
                  <a:lnTo>
                    <a:pt x="374" y="2091"/>
                  </a:lnTo>
                  <a:lnTo>
                    <a:pt x="381" y="2083"/>
                  </a:lnTo>
                  <a:lnTo>
                    <a:pt x="387" y="2078"/>
                  </a:lnTo>
                  <a:lnTo>
                    <a:pt x="396" y="2074"/>
                  </a:lnTo>
                  <a:lnTo>
                    <a:pt x="406" y="2073"/>
                  </a:lnTo>
                  <a:lnTo>
                    <a:pt x="406" y="2073"/>
                  </a:lnTo>
                  <a:lnTo>
                    <a:pt x="416" y="2074"/>
                  </a:lnTo>
                  <a:lnTo>
                    <a:pt x="425" y="2078"/>
                  </a:lnTo>
                  <a:lnTo>
                    <a:pt x="433" y="2083"/>
                  </a:lnTo>
                  <a:lnTo>
                    <a:pt x="439" y="2091"/>
                  </a:lnTo>
                  <a:lnTo>
                    <a:pt x="445" y="2101"/>
                  </a:lnTo>
                  <a:lnTo>
                    <a:pt x="448" y="2111"/>
                  </a:lnTo>
                  <a:lnTo>
                    <a:pt x="450" y="2124"/>
                  </a:lnTo>
                  <a:lnTo>
                    <a:pt x="451" y="2138"/>
                  </a:lnTo>
                  <a:lnTo>
                    <a:pt x="451" y="2138"/>
                  </a:lnTo>
                  <a:lnTo>
                    <a:pt x="450" y="2151"/>
                  </a:lnTo>
                  <a:lnTo>
                    <a:pt x="448" y="2165"/>
                  </a:lnTo>
                  <a:lnTo>
                    <a:pt x="445" y="2176"/>
                  </a:lnTo>
                  <a:lnTo>
                    <a:pt x="439" y="2185"/>
                  </a:lnTo>
                  <a:lnTo>
                    <a:pt x="433" y="2192"/>
                  </a:lnTo>
                  <a:lnTo>
                    <a:pt x="425" y="2198"/>
                  </a:lnTo>
                  <a:lnTo>
                    <a:pt x="416" y="2201"/>
                  </a:lnTo>
                  <a:lnTo>
                    <a:pt x="406" y="2202"/>
                  </a:lnTo>
                  <a:lnTo>
                    <a:pt x="406" y="2202"/>
                  </a:lnTo>
                  <a:close/>
                  <a:moveTo>
                    <a:pt x="2269" y="2089"/>
                  </a:moveTo>
                  <a:lnTo>
                    <a:pt x="2269" y="2089"/>
                  </a:lnTo>
                  <a:lnTo>
                    <a:pt x="2260" y="2084"/>
                  </a:lnTo>
                  <a:lnTo>
                    <a:pt x="2251" y="2080"/>
                  </a:lnTo>
                  <a:lnTo>
                    <a:pt x="2242" y="2078"/>
                  </a:lnTo>
                  <a:lnTo>
                    <a:pt x="2233" y="2076"/>
                  </a:lnTo>
                  <a:lnTo>
                    <a:pt x="2233" y="2076"/>
                  </a:lnTo>
                  <a:lnTo>
                    <a:pt x="2223" y="2078"/>
                  </a:lnTo>
                  <a:lnTo>
                    <a:pt x="2215" y="2080"/>
                  </a:lnTo>
                  <a:lnTo>
                    <a:pt x="2208" y="2084"/>
                  </a:lnTo>
                  <a:lnTo>
                    <a:pt x="2203" y="2090"/>
                  </a:lnTo>
                  <a:lnTo>
                    <a:pt x="2198" y="2096"/>
                  </a:lnTo>
                  <a:lnTo>
                    <a:pt x="2195" y="2105"/>
                  </a:lnTo>
                  <a:lnTo>
                    <a:pt x="2193" y="2116"/>
                  </a:lnTo>
                  <a:lnTo>
                    <a:pt x="2193" y="2128"/>
                  </a:lnTo>
                  <a:lnTo>
                    <a:pt x="2193" y="2249"/>
                  </a:lnTo>
                  <a:lnTo>
                    <a:pt x="2138" y="2249"/>
                  </a:lnTo>
                  <a:lnTo>
                    <a:pt x="2138" y="2027"/>
                  </a:lnTo>
                  <a:lnTo>
                    <a:pt x="2193" y="2027"/>
                  </a:lnTo>
                  <a:lnTo>
                    <a:pt x="2193" y="2046"/>
                  </a:lnTo>
                  <a:lnTo>
                    <a:pt x="2193" y="2046"/>
                  </a:lnTo>
                  <a:lnTo>
                    <a:pt x="2197" y="2040"/>
                  </a:lnTo>
                  <a:lnTo>
                    <a:pt x="2203" y="2035"/>
                  </a:lnTo>
                  <a:lnTo>
                    <a:pt x="2208" y="2031"/>
                  </a:lnTo>
                  <a:lnTo>
                    <a:pt x="2215" y="2028"/>
                  </a:lnTo>
                  <a:lnTo>
                    <a:pt x="2222" y="2025"/>
                  </a:lnTo>
                  <a:lnTo>
                    <a:pt x="2228" y="2024"/>
                  </a:lnTo>
                  <a:lnTo>
                    <a:pt x="2235" y="2022"/>
                  </a:lnTo>
                  <a:lnTo>
                    <a:pt x="2242" y="2021"/>
                  </a:lnTo>
                  <a:lnTo>
                    <a:pt x="2242" y="2021"/>
                  </a:lnTo>
                  <a:lnTo>
                    <a:pt x="2253" y="2022"/>
                  </a:lnTo>
                  <a:lnTo>
                    <a:pt x="2264" y="2026"/>
                  </a:lnTo>
                  <a:lnTo>
                    <a:pt x="2275" y="2030"/>
                  </a:lnTo>
                  <a:lnTo>
                    <a:pt x="2283" y="2036"/>
                  </a:lnTo>
                  <a:lnTo>
                    <a:pt x="2269" y="2089"/>
                  </a:lnTo>
                  <a:close/>
                  <a:moveTo>
                    <a:pt x="1836" y="2027"/>
                  </a:moveTo>
                  <a:lnTo>
                    <a:pt x="1891" y="2027"/>
                  </a:lnTo>
                  <a:lnTo>
                    <a:pt x="1828" y="2249"/>
                  </a:lnTo>
                  <a:lnTo>
                    <a:pt x="1780" y="2249"/>
                  </a:lnTo>
                  <a:lnTo>
                    <a:pt x="1756" y="2157"/>
                  </a:lnTo>
                  <a:lnTo>
                    <a:pt x="1756" y="2157"/>
                  </a:lnTo>
                  <a:lnTo>
                    <a:pt x="1744" y="2108"/>
                  </a:lnTo>
                  <a:lnTo>
                    <a:pt x="1744" y="2108"/>
                  </a:lnTo>
                  <a:lnTo>
                    <a:pt x="1738" y="2132"/>
                  </a:lnTo>
                  <a:lnTo>
                    <a:pt x="1732" y="2158"/>
                  </a:lnTo>
                  <a:lnTo>
                    <a:pt x="1707" y="2249"/>
                  </a:lnTo>
                  <a:lnTo>
                    <a:pt x="1660" y="2249"/>
                  </a:lnTo>
                  <a:lnTo>
                    <a:pt x="1659" y="2247"/>
                  </a:lnTo>
                  <a:lnTo>
                    <a:pt x="1597" y="2027"/>
                  </a:lnTo>
                  <a:lnTo>
                    <a:pt x="1653" y="2027"/>
                  </a:lnTo>
                  <a:lnTo>
                    <a:pt x="1674" y="2110"/>
                  </a:lnTo>
                  <a:lnTo>
                    <a:pt x="1674" y="2110"/>
                  </a:lnTo>
                  <a:lnTo>
                    <a:pt x="1680" y="2136"/>
                  </a:lnTo>
                  <a:lnTo>
                    <a:pt x="1685" y="2164"/>
                  </a:lnTo>
                  <a:lnTo>
                    <a:pt x="1685" y="2164"/>
                  </a:lnTo>
                  <a:lnTo>
                    <a:pt x="1691" y="2136"/>
                  </a:lnTo>
                  <a:lnTo>
                    <a:pt x="1699" y="2108"/>
                  </a:lnTo>
                  <a:lnTo>
                    <a:pt x="1722" y="2027"/>
                  </a:lnTo>
                  <a:lnTo>
                    <a:pt x="1768" y="2027"/>
                  </a:lnTo>
                  <a:lnTo>
                    <a:pt x="1791" y="2108"/>
                  </a:lnTo>
                  <a:lnTo>
                    <a:pt x="1791" y="2108"/>
                  </a:lnTo>
                  <a:lnTo>
                    <a:pt x="1798" y="2135"/>
                  </a:lnTo>
                  <a:lnTo>
                    <a:pt x="1804" y="2165"/>
                  </a:lnTo>
                  <a:lnTo>
                    <a:pt x="1804" y="2165"/>
                  </a:lnTo>
                  <a:lnTo>
                    <a:pt x="1810" y="2139"/>
                  </a:lnTo>
                  <a:lnTo>
                    <a:pt x="1817" y="2108"/>
                  </a:lnTo>
                  <a:lnTo>
                    <a:pt x="1836" y="2027"/>
                  </a:lnTo>
                  <a:close/>
                  <a:moveTo>
                    <a:pt x="2002" y="2021"/>
                  </a:moveTo>
                  <a:lnTo>
                    <a:pt x="2002" y="2021"/>
                  </a:lnTo>
                  <a:lnTo>
                    <a:pt x="1992" y="2022"/>
                  </a:lnTo>
                  <a:lnTo>
                    <a:pt x="1981" y="2024"/>
                  </a:lnTo>
                  <a:lnTo>
                    <a:pt x="1971" y="2027"/>
                  </a:lnTo>
                  <a:lnTo>
                    <a:pt x="1962" y="2030"/>
                  </a:lnTo>
                  <a:lnTo>
                    <a:pt x="1953" y="2035"/>
                  </a:lnTo>
                  <a:lnTo>
                    <a:pt x="1945" y="2041"/>
                  </a:lnTo>
                  <a:lnTo>
                    <a:pt x="1937" y="2047"/>
                  </a:lnTo>
                  <a:lnTo>
                    <a:pt x="1930" y="2054"/>
                  </a:lnTo>
                  <a:lnTo>
                    <a:pt x="1924" y="2062"/>
                  </a:lnTo>
                  <a:lnTo>
                    <a:pt x="1918" y="2071"/>
                  </a:lnTo>
                  <a:lnTo>
                    <a:pt x="1913" y="2081"/>
                  </a:lnTo>
                  <a:lnTo>
                    <a:pt x="1909" y="2091"/>
                  </a:lnTo>
                  <a:lnTo>
                    <a:pt x="1906" y="2102"/>
                  </a:lnTo>
                  <a:lnTo>
                    <a:pt x="1903" y="2114"/>
                  </a:lnTo>
                  <a:lnTo>
                    <a:pt x="1902" y="2125"/>
                  </a:lnTo>
                  <a:lnTo>
                    <a:pt x="1902" y="2138"/>
                  </a:lnTo>
                  <a:lnTo>
                    <a:pt x="1902" y="2138"/>
                  </a:lnTo>
                  <a:lnTo>
                    <a:pt x="1902" y="2150"/>
                  </a:lnTo>
                  <a:lnTo>
                    <a:pt x="1903" y="2163"/>
                  </a:lnTo>
                  <a:lnTo>
                    <a:pt x="1906" y="2174"/>
                  </a:lnTo>
                  <a:lnTo>
                    <a:pt x="1909" y="2185"/>
                  </a:lnTo>
                  <a:lnTo>
                    <a:pt x="1913" y="2194"/>
                  </a:lnTo>
                  <a:lnTo>
                    <a:pt x="1918" y="2204"/>
                  </a:lnTo>
                  <a:lnTo>
                    <a:pt x="1924" y="2213"/>
                  </a:lnTo>
                  <a:lnTo>
                    <a:pt x="1930" y="2221"/>
                  </a:lnTo>
                  <a:lnTo>
                    <a:pt x="1937" y="2229"/>
                  </a:lnTo>
                  <a:lnTo>
                    <a:pt x="1945" y="2235"/>
                  </a:lnTo>
                  <a:lnTo>
                    <a:pt x="1953" y="2241"/>
                  </a:lnTo>
                  <a:lnTo>
                    <a:pt x="1962" y="2245"/>
                  </a:lnTo>
                  <a:lnTo>
                    <a:pt x="1971" y="2249"/>
                  </a:lnTo>
                  <a:lnTo>
                    <a:pt x="1981" y="2252"/>
                  </a:lnTo>
                  <a:lnTo>
                    <a:pt x="1992" y="2253"/>
                  </a:lnTo>
                  <a:lnTo>
                    <a:pt x="2002" y="2254"/>
                  </a:lnTo>
                  <a:lnTo>
                    <a:pt x="2002" y="2254"/>
                  </a:lnTo>
                  <a:lnTo>
                    <a:pt x="2013" y="2253"/>
                  </a:lnTo>
                  <a:lnTo>
                    <a:pt x="2024" y="2252"/>
                  </a:lnTo>
                  <a:lnTo>
                    <a:pt x="2034" y="2249"/>
                  </a:lnTo>
                  <a:lnTo>
                    <a:pt x="2043" y="2245"/>
                  </a:lnTo>
                  <a:lnTo>
                    <a:pt x="2052" y="2241"/>
                  </a:lnTo>
                  <a:lnTo>
                    <a:pt x="2061" y="2235"/>
                  </a:lnTo>
                  <a:lnTo>
                    <a:pt x="2068" y="2229"/>
                  </a:lnTo>
                  <a:lnTo>
                    <a:pt x="2075" y="2221"/>
                  </a:lnTo>
                  <a:lnTo>
                    <a:pt x="2081" y="2213"/>
                  </a:lnTo>
                  <a:lnTo>
                    <a:pt x="2087" y="2204"/>
                  </a:lnTo>
                  <a:lnTo>
                    <a:pt x="2091" y="2194"/>
                  </a:lnTo>
                  <a:lnTo>
                    <a:pt x="2096" y="2185"/>
                  </a:lnTo>
                  <a:lnTo>
                    <a:pt x="2099" y="2174"/>
                  </a:lnTo>
                  <a:lnTo>
                    <a:pt x="2101" y="2163"/>
                  </a:lnTo>
                  <a:lnTo>
                    <a:pt x="2104" y="2150"/>
                  </a:lnTo>
                  <a:lnTo>
                    <a:pt x="2104" y="2138"/>
                  </a:lnTo>
                  <a:lnTo>
                    <a:pt x="2104" y="2138"/>
                  </a:lnTo>
                  <a:lnTo>
                    <a:pt x="2104" y="2125"/>
                  </a:lnTo>
                  <a:lnTo>
                    <a:pt x="2101" y="2114"/>
                  </a:lnTo>
                  <a:lnTo>
                    <a:pt x="2099" y="2102"/>
                  </a:lnTo>
                  <a:lnTo>
                    <a:pt x="2096" y="2091"/>
                  </a:lnTo>
                  <a:lnTo>
                    <a:pt x="2091" y="2081"/>
                  </a:lnTo>
                  <a:lnTo>
                    <a:pt x="2087" y="2071"/>
                  </a:lnTo>
                  <a:lnTo>
                    <a:pt x="2081" y="2062"/>
                  </a:lnTo>
                  <a:lnTo>
                    <a:pt x="2075" y="2054"/>
                  </a:lnTo>
                  <a:lnTo>
                    <a:pt x="2068" y="2047"/>
                  </a:lnTo>
                  <a:lnTo>
                    <a:pt x="2061" y="2041"/>
                  </a:lnTo>
                  <a:lnTo>
                    <a:pt x="2052" y="2035"/>
                  </a:lnTo>
                  <a:lnTo>
                    <a:pt x="2043" y="2030"/>
                  </a:lnTo>
                  <a:lnTo>
                    <a:pt x="2034" y="2027"/>
                  </a:lnTo>
                  <a:lnTo>
                    <a:pt x="2024" y="2024"/>
                  </a:lnTo>
                  <a:lnTo>
                    <a:pt x="2013" y="2022"/>
                  </a:lnTo>
                  <a:lnTo>
                    <a:pt x="2002" y="2021"/>
                  </a:lnTo>
                  <a:lnTo>
                    <a:pt x="2002" y="2021"/>
                  </a:lnTo>
                  <a:close/>
                  <a:moveTo>
                    <a:pt x="2002" y="2202"/>
                  </a:moveTo>
                  <a:lnTo>
                    <a:pt x="2002" y="2202"/>
                  </a:lnTo>
                  <a:lnTo>
                    <a:pt x="1992" y="2201"/>
                  </a:lnTo>
                  <a:lnTo>
                    <a:pt x="1984" y="2198"/>
                  </a:lnTo>
                  <a:lnTo>
                    <a:pt x="1977" y="2192"/>
                  </a:lnTo>
                  <a:lnTo>
                    <a:pt x="1970" y="2185"/>
                  </a:lnTo>
                  <a:lnTo>
                    <a:pt x="1964" y="2176"/>
                  </a:lnTo>
                  <a:lnTo>
                    <a:pt x="1960" y="2165"/>
                  </a:lnTo>
                  <a:lnTo>
                    <a:pt x="1958" y="2151"/>
                  </a:lnTo>
                  <a:lnTo>
                    <a:pt x="1958" y="2138"/>
                  </a:lnTo>
                  <a:lnTo>
                    <a:pt x="1958" y="2138"/>
                  </a:lnTo>
                  <a:lnTo>
                    <a:pt x="1958" y="2124"/>
                  </a:lnTo>
                  <a:lnTo>
                    <a:pt x="1960" y="2112"/>
                  </a:lnTo>
                  <a:lnTo>
                    <a:pt x="1964" y="2101"/>
                  </a:lnTo>
                  <a:lnTo>
                    <a:pt x="1970" y="2091"/>
                  </a:lnTo>
                  <a:lnTo>
                    <a:pt x="1977" y="2083"/>
                  </a:lnTo>
                  <a:lnTo>
                    <a:pt x="1984" y="2078"/>
                  </a:lnTo>
                  <a:lnTo>
                    <a:pt x="1992" y="2074"/>
                  </a:lnTo>
                  <a:lnTo>
                    <a:pt x="2002" y="2073"/>
                  </a:lnTo>
                  <a:lnTo>
                    <a:pt x="2002" y="2073"/>
                  </a:lnTo>
                  <a:lnTo>
                    <a:pt x="2012" y="2074"/>
                  </a:lnTo>
                  <a:lnTo>
                    <a:pt x="2021" y="2078"/>
                  </a:lnTo>
                  <a:lnTo>
                    <a:pt x="2029" y="2083"/>
                  </a:lnTo>
                  <a:lnTo>
                    <a:pt x="2035" y="2091"/>
                  </a:lnTo>
                  <a:lnTo>
                    <a:pt x="2041" y="2101"/>
                  </a:lnTo>
                  <a:lnTo>
                    <a:pt x="2044" y="2112"/>
                  </a:lnTo>
                  <a:lnTo>
                    <a:pt x="2046" y="2124"/>
                  </a:lnTo>
                  <a:lnTo>
                    <a:pt x="2047" y="2138"/>
                  </a:lnTo>
                  <a:lnTo>
                    <a:pt x="2047" y="2138"/>
                  </a:lnTo>
                  <a:lnTo>
                    <a:pt x="2046" y="2151"/>
                  </a:lnTo>
                  <a:lnTo>
                    <a:pt x="2044" y="2165"/>
                  </a:lnTo>
                  <a:lnTo>
                    <a:pt x="2041" y="2176"/>
                  </a:lnTo>
                  <a:lnTo>
                    <a:pt x="2035" y="2185"/>
                  </a:lnTo>
                  <a:lnTo>
                    <a:pt x="2029" y="2192"/>
                  </a:lnTo>
                  <a:lnTo>
                    <a:pt x="2021" y="2198"/>
                  </a:lnTo>
                  <a:lnTo>
                    <a:pt x="2012" y="2201"/>
                  </a:lnTo>
                  <a:lnTo>
                    <a:pt x="2002" y="2202"/>
                  </a:lnTo>
                  <a:lnTo>
                    <a:pt x="2002" y="2202"/>
                  </a:lnTo>
                  <a:close/>
                  <a:moveTo>
                    <a:pt x="837" y="2100"/>
                  </a:moveTo>
                  <a:lnTo>
                    <a:pt x="904" y="2249"/>
                  </a:lnTo>
                  <a:lnTo>
                    <a:pt x="843" y="2249"/>
                  </a:lnTo>
                  <a:lnTo>
                    <a:pt x="797" y="2146"/>
                  </a:lnTo>
                  <a:lnTo>
                    <a:pt x="767" y="2182"/>
                  </a:lnTo>
                  <a:lnTo>
                    <a:pt x="767" y="2249"/>
                  </a:lnTo>
                  <a:lnTo>
                    <a:pt x="713" y="2249"/>
                  </a:lnTo>
                  <a:lnTo>
                    <a:pt x="713" y="1962"/>
                  </a:lnTo>
                  <a:lnTo>
                    <a:pt x="767" y="1934"/>
                  </a:lnTo>
                  <a:lnTo>
                    <a:pt x="767" y="2112"/>
                  </a:lnTo>
                  <a:lnTo>
                    <a:pt x="767" y="2112"/>
                  </a:lnTo>
                  <a:lnTo>
                    <a:pt x="788" y="2083"/>
                  </a:lnTo>
                  <a:lnTo>
                    <a:pt x="832" y="2027"/>
                  </a:lnTo>
                  <a:lnTo>
                    <a:pt x="896" y="2027"/>
                  </a:lnTo>
                  <a:lnTo>
                    <a:pt x="837" y="2100"/>
                  </a:lnTo>
                  <a:close/>
                  <a:moveTo>
                    <a:pt x="1097" y="2249"/>
                  </a:moveTo>
                  <a:lnTo>
                    <a:pt x="1042" y="2249"/>
                  </a:lnTo>
                  <a:lnTo>
                    <a:pt x="1042" y="2027"/>
                  </a:lnTo>
                  <a:lnTo>
                    <a:pt x="1097" y="2027"/>
                  </a:lnTo>
                  <a:lnTo>
                    <a:pt x="1097" y="2046"/>
                  </a:lnTo>
                  <a:lnTo>
                    <a:pt x="1097" y="2046"/>
                  </a:lnTo>
                  <a:lnTo>
                    <a:pt x="1103" y="2040"/>
                  </a:lnTo>
                  <a:lnTo>
                    <a:pt x="1108" y="2036"/>
                  </a:lnTo>
                  <a:lnTo>
                    <a:pt x="1115" y="2031"/>
                  </a:lnTo>
                  <a:lnTo>
                    <a:pt x="1121" y="2028"/>
                  </a:lnTo>
                  <a:lnTo>
                    <a:pt x="1129" y="2026"/>
                  </a:lnTo>
                  <a:lnTo>
                    <a:pt x="1137" y="2024"/>
                  </a:lnTo>
                  <a:lnTo>
                    <a:pt x="1144" y="2022"/>
                  </a:lnTo>
                  <a:lnTo>
                    <a:pt x="1153" y="2021"/>
                  </a:lnTo>
                  <a:lnTo>
                    <a:pt x="1153" y="2021"/>
                  </a:lnTo>
                  <a:lnTo>
                    <a:pt x="1163" y="2022"/>
                  </a:lnTo>
                  <a:lnTo>
                    <a:pt x="1172" y="2024"/>
                  </a:lnTo>
                  <a:lnTo>
                    <a:pt x="1180" y="2026"/>
                  </a:lnTo>
                  <a:lnTo>
                    <a:pt x="1189" y="2028"/>
                  </a:lnTo>
                  <a:lnTo>
                    <a:pt x="1195" y="2032"/>
                  </a:lnTo>
                  <a:lnTo>
                    <a:pt x="1202" y="2037"/>
                  </a:lnTo>
                  <a:lnTo>
                    <a:pt x="1208" y="2041"/>
                  </a:lnTo>
                  <a:lnTo>
                    <a:pt x="1214" y="2048"/>
                  </a:lnTo>
                  <a:lnTo>
                    <a:pt x="1218" y="2054"/>
                  </a:lnTo>
                  <a:lnTo>
                    <a:pt x="1223" y="2062"/>
                  </a:lnTo>
                  <a:lnTo>
                    <a:pt x="1226" y="2070"/>
                  </a:lnTo>
                  <a:lnTo>
                    <a:pt x="1229" y="2080"/>
                  </a:lnTo>
                  <a:lnTo>
                    <a:pt x="1232" y="2090"/>
                  </a:lnTo>
                  <a:lnTo>
                    <a:pt x="1233" y="2100"/>
                  </a:lnTo>
                  <a:lnTo>
                    <a:pt x="1234" y="2111"/>
                  </a:lnTo>
                  <a:lnTo>
                    <a:pt x="1235" y="2123"/>
                  </a:lnTo>
                  <a:lnTo>
                    <a:pt x="1235" y="2249"/>
                  </a:lnTo>
                  <a:lnTo>
                    <a:pt x="1180" y="2249"/>
                  </a:lnTo>
                  <a:lnTo>
                    <a:pt x="1180" y="2126"/>
                  </a:lnTo>
                  <a:lnTo>
                    <a:pt x="1180" y="2126"/>
                  </a:lnTo>
                  <a:lnTo>
                    <a:pt x="1179" y="2114"/>
                  </a:lnTo>
                  <a:lnTo>
                    <a:pt x="1178" y="2102"/>
                  </a:lnTo>
                  <a:lnTo>
                    <a:pt x="1174" y="2093"/>
                  </a:lnTo>
                  <a:lnTo>
                    <a:pt x="1170" y="2085"/>
                  </a:lnTo>
                  <a:lnTo>
                    <a:pt x="1164" y="2080"/>
                  </a:lnTo>
                  <a:lnTo>
                    <a:pt x="1158" y="2075"/>
                  </a:lnTo>
                  <a:lnTo>
                    <a:pt x="1149" y="2073"/>
                  </a:lnTo>
                  <a:lnTo>
                    <a:pt x="1139" y="2072"/>
                  </a:lnTo>
                  <a:lnTo>
                    <a:pt x="1139" y="2072"/>
                  </a:lnTo>
                  <a:lnTo>
                    <a:pt x="1130" y="2073"/>
                  </a:lnTo>
                  <a:lnTo>
                    <a:pt x="1121" y="2075"/>
                  </a:lnTo>
                  <a:lnTo>
                    <a:pt x="1114" y="2080"/>
                  </a:lnTo>
                  <a:lnTo>
                    <a:pt x="1108" y="2086"/>
                  </a:lnTo>
                  <a:lnTo>
                    <a:pt x="1104" y="2093"/>
                  </a:lnTo>
                  <a:lnTo>
                    <a:pt x="1100" y="2103"/>
                  </a:lnTo>
                  <a:lnTo>
                    <a:pt x="1098" y="2114"/>
                  </a:lnTo>
                  <a:lnTo>
                    <a:pt x="1097" y="2126"/>
                  </a:lnTo>
                  <a:lnTo>
                    <a:pt x="1097" y="2249"/>
                  </a:lnTo>
                  <a:close/>
                  <a:moveTo>
                    <a:pt x="1408" y="2042"/>
                  </a:moveTo>
                  <a:lnTo>
                    <a:pt x="1408" y="2042"/>
                  </a:lnTo>
                  <a:lnTo>
                    <a:pt x="1403" y="2038"/>
                  </a:lnTo>
                  <a:lnTo>
                    <a:pt x="1397" y="2033"/>
                  </a:lnTo>
                  <a:lnTo>
                    <a:pt x="1392" y="2030"/>
                  </a:lnTo>
                  <a:lnTo>
                    <a:pt x="1385" y="2027"/>
                  </a:lnTo>
                  <a:lnTo>
                    <a:pt x="1378" y="2025"/>
                  </a:lnTo>
                  <a:lnTo>
                    <a:pt x="1372" y="2024"/>
                  </a:lnTo>
                  <a:lnTo>
                    <a:pt x="1365" y="2022"/>
                  </a:lnTo>
                  <a:lnTo>
                    <a:pt x="1359" y="2021"/>
                  </a:lnTo>
                  <a:lnTo>
                    <a:pt x="1359" y="2021"/>
                  </a:lnTo>
                  <a:lnTo>
                    <a:pt x="1349" y="2022"/>
                  </a:lnTo>
                  <a:lnTo>
                    <a:pt x="1340" y="2024"/>
                  </a:lnTo>
                  <a:lnTo>
                    <a:pt x="1331" y="2026"/>
                  </a:lnTo>
                  <a:lnTo>
                    <a:pt x="1322" y="2030"/>
                  </a:lnTo>
                  <a:lnTo>
                    <a:pt x="1314" y="2033"/>
                  </a:lnTo>
                  <a:lnTo>
                    <a:pt x="1308" y="2039"/>
                  </a:lnTo>
                  <a:lnTo>
                    <a:pt x="1301" y="2046"/>
                  </a:lnTo>
                  <a:lnTo>
                    <a:pt x="1295" y="2052"/>
                  </a:lnTo>
                  <a:lnTo>
                    <a:pt x="1289" y="2060"/>
                  </a:lnTo>
                  <a:lnTo>
                    <a:pt x="1285" y="2069"/>
                  </a:lnTo>
                  <a:lnTo>
                    <a:pt x="1280" y="2078"/>
                  </a:lnTo>
                  <a:lnTo>
                    <a:pt x="1277" y="2089"/>
                  </a:lnTo>
                  <a:lnTo>
                    <a:pt x="1275" y="2099"/>
                  </a:lnTo>
                  <a:lnTo>
                    <a:pt x="1273" y="2111"/>
                  </a:lnTo>
                  <a:lnTo>
                    <a:pt x="1271" y="2123"/>
                  </a:lnTo>
                  <a:lnTo>
                    <a:pt x="1271" y="2135"/>
                  </a:lnTo>
                  <a:lnTo>
                    <a:pt x="1271" y="2135"/>
                  </a:lnTo>
                  <a:lnTo>
                    <a:pt x="1271" y="2149"/>
                  </a:lnTo>
                  <a:lnTo>
                    <a:pt x="1273" y="2161"/>
                  </a:lnTo>
                  <a:lnTo>
                    <a:pt x="1275" y="2174"/>
                  </a:lnTo>
                  <a:lnTo>
                    <a:pt x="1277" y="2186"/>
                  </a:lnTo>
                  <a:lnTo>
                    <a:pt x="1280" y="2196"/>
                  </a:lnTo>
                  <a:lnTo>
                    <a:pt x="1285" y="2206"/>
                  </a:lnTo>
                  <a:lnTo>
                    <a:pt x="1289" y="2214"/>
                  </a:lnTo>
                  <a:lnTo>
                    <a:pt x="1295" y="2222"/>
                  </a:lnTo>
                  <a:lnTo>
                    <a:pt x="1300" y="2230"/>
                  </a:lnTo>
                  <a:lnTo>
                    <a:pt x="1307" y="2235"/>
                  </a:lnTo>
                  <a:lnTo>
                    <a:pt x="1313" y="2241"/>
                  </a:lnTo>
                  <a:lnTo>
                    <a:pt x="1321" y="2245"/>
                  </a:lnTo>
                  <a:lnTo>
                    <a:pt x="1330" y="2249"/>
                  </a:lnTo>
                  <a:lnTo>
                    <a:pt x="1339" y="2252"/>
                  </a:lnTo>
                  <a:lnTo>
                    <a:pt x="1348" y="2253"/>
                  </a:lnTo>
                  <a:lnTo>
                    <a:pt x="1357" y="2254"/>
                  </a:lnTo>
                  <a:lnTo>
                    <a:pt x="1357" y="2254"/>
                  </a:lnTo>
                  <a:lnTo>
                    <a:pt x="1364" y="2253"/>
                  </a:lnTo>
                  <a:lnTo>
                    <a:pt x="1372" y="2252"/>
                  </a:lnTo>
                  <a:lnTo>
                    <a:pt x="1378" y="2251"/>
                  </a:lnTo>
                  <a:lnTo>
                    <a:pt x="1385" y="2249"/>
                  </a:lnTo>
                  <a:lnTo>
                    <a:pt x="1391" y="2245"/>
                  </a:lnTo>
                  <a:lnTo>
                    <a:pt x="1397" y="2242"/>
                  </a:lnTo>
                  <a:lnTo>
                    <a:pt x="1403" y="2238"/>
                  </a:lnTo>
                  <a:lnTo>
                    <a:pt x="1408" y="2232"/>
                  </a:lnTo>
                  <a:lnTo>
                    <a:pt x="1408" y="2238"/>
                  </a:lnTo>
                  <a:lnTo>
                    <a:pt x="1408" y="2238"/>
                  </a:lnTo>
                  <a:lnTo>
                    <a:pt x="1408" y="2246"/>
                  </a:lnTo>
                  <a:lnTo>
                    <a:pt x="1407" y="2256"/>
                  </a:lnTo>
                  <a:lnTo>
                    <a:pt x="1404" y="2266"/>
                  </a:lnTo>
                  <a:lnTo>
                    <a:pt x="1402" y="2271"/>
                  </a:lnTo>
                  <a:lnTo>
                    <a:pt x="1399" y="2275"/>
                  </a:lnTo>
                  <a:lnTo>
                    <a:pt x="1395" y="2279"/>
                  </a:lnTo>
                  <a:lnTo>
                    <a:pt x="1391" y="2284"/>
                  </a:lnTo>
                  <a:lnTo>
                    <a:pt x="1385" y="2287"/>
                  </a:lnTo>
                  <a:lnTo>
                    <a:pt x="1378" y="2290"/>
                  </a:lnTo>
                  <a:lnTo>
                    <a:pt x="1370" y="2293"/>
                  </a:lnTo>
                  <a:lnTo>
                    <a:pt x="1361" y="2295"/>
                  </a:lnTo>
                  <a:lnTo>
                    <a:pt x="1350" y="2296"/>
                  </a:lnTo>
                  <a:lnTo>
                    <a:pt x="1337" y="2296"/>
                  </a:lnTo>
                  <a:lnTo>
                    <a:pt x="1334" y="2296"/>
                  </a:lnTo>
                  <a:lnTo>
                    <a:pt x="1354" y="2339"/>
                  </a:lnTo>
                  <a:lnTo>
                    <a:pt x="1355" y="2339"/>
                  </a:lnTo>
                  <a:lnTo>
                    <a:pt x="1355" y="2339"/>
                  </a:lnTo>
                  <a:lnTo>
                    <a:pt x="1369" y="2339"/>
                  </a:lnTo>
                  <a:lnTo>
                    <a:pt x="1381" y="2338"/>
                  </a:lnTo>
                  <a:lnTo>
                    <a:pt x="1392" y="2335"/>
                  </a:lnTo>
                  <a:lnTo>
                    <a:pt x="1403" y="2332"/>
                  </a:lnTo>
                  <a:lnTo>
                    <a:pt x="1413" y="2328"/>
                  </a:lnTo>
                  <a:lnTo>
                    <a:pt x="1421" y="2324"/>
                  </a:lnTo>
                  <a:lnTo>
                    <a:pt x="1429" y="2318"/>
                  </a:lnTo>
                  <a:lnTo>
                    <a:pt x="1436" y="2311"/>
                  </a:lnTo>
                  <a:lnTo>
                    <a:pt x="1442" y="2304"/>
                  </a:lnTo>
                  <a:lnTo>
                    <a:pt x="1448" y="2296"/>
                  </a:lnTo>
                  <a:lnTo>
                    <a:pt x="1452" y="2286"/>
                  </a:lnTo>
                  <a:lnTo>
                    <a:pt x="1456" y="2276"/>
                  </a:lnTo>
                  <a:lnTo>
                    <a:pt x="1459" y="2266"/>
                  </a:lnTo>
                  <a:lnTo>
                    <a:pt x="1461" y="2254"/>
                  </a:lnTo>
                  <a:lnTo>
                    <a:pt x="1462" y="2242"/>
                  </a:lnTo>
                  <a:lnTo>
                    <a:pt x="1462" y="2229"/>
                  </a:lnTo>
                  <a:lnTo>
                    <a:pt x="1462" y="2027"/>
                  </a:lnTo>
                  <a:lnTo>
                    <a:pt x="1408" y="2027"/>
                  </a:lnTo>
                  <a:lnTo>
                    <a:pt x="1408" y="2042"/>
                  </a:lnTo>
                  <a:close/>
                  <a:moveTo>
                    <a:pt x="1408" y="2094"/>
                  </a:moveTo>
                  <a:lnTo>
                    <a:pt x="1408" y="2181"/>
                  </a:lnTo>
                  <a:lnTo>
                    <a:pt x="1408" y="2181"/>
                  </a:lnTo>
                  <a:lnTo>
                    <a:pt x="1401" y="2189"/>
                  </a:lnTo>
                  <a:lnTo>
                    <a:pt x="1393" y="2197"/>
                  </a:lnTo>
                  <a:lnTo>
                    <a:pt x="1387" y="2199"/>
                  </a:lnTo>
                  <a:lnTo>
                    <a:pt x="1382" y="2201"/>
                  </a:lnTo>
                  <a:lnTo>
                    <a:pt x="1376" y="2202"/>
                  </a:lnTo>
                  <a:lnTo>
                    <a:pt x="1369" y="2203"/>
                  </a:lnTo>
                  <a:lnTo>
                    <a:pt x="1369" y="2203"/>
                  </a:lnTo>
                  <a:lnTo>
                    <a:pt x="1362" y="2202"/>
                  </a:lnTo>
                  <a:lnTo>
                    <a:pt x="1354" y="2200"/>
                  </a:lnTo>
                  <a:lnTo>
                    <a:pt x="1348" y="2197"/>
                  </a:lnTo>
                  <a:lnTo>
                    <a:pt x="1341" y="2190"/>
                  </a:lnTo>
                  <a:lnTo>
                    <a:pt x="1335" y="2181"/>
                  </a:lnTo>
                  <a:lnTo>
                    <a:pt x="1331" y="2169"/>
                  </a:lnTo>
                  <a:lnTo>
                    <a:pt x="1329" y="2154"/>
                  </a:lnTo>
                  <a:lnTo>
                    <a:pt x="1328" y="2134"/>
                  </a:lnTo>
                  <a:lnTo>
                    <a:pt x="1328" y="2134"/>
                  </a:lnTo>
                  <a:lnTo>
                    <a:pt x="1329" y="2117"/>
                  </a:lnTo>
                  <a:lnTo>
                    <a:pt x="1331" y="2103"/>
                  </a:lnTo>
                  <a:lnTo>
                    <a:pt x="1335" y="2092"/>
                  </a:lnTo>
                  <a:lnTo>
                    <a:pt x="1341" y="2084"/>
                  </a:lnTo>
                  <a:lnTo>
                    <a:pt x="1348" y="2079"/>
                  </a:lnTo>
                  <a:lnTo>
                    <a:pt x="1354" y="2074"/>
                  </a:lnTo>
                  <a:lnTo>
                    <a:pt x="1362" y="2073"/>
                  </a:lnTo>
                  <a:lnTo>
                    <a:pt x="1369" y="2072"/>
                  </a:lnTo>
                  <a:lnTo>
                    <a:pt x="1369" y="2072"/>
                  </a:lnTo>
                  <a:lnTo>
                    <a:pt x="1376" y="2073"/>
                  </a:lnTo>
                  <a:lnTo>
                    <a:pt x="1383" y="2074"/>
                  </a:lnTo>
                  <a:lnTo>
                    <a:pt x="1388" y="2076"/>
                  </a:lnTo>
                  <a:lnTo>
                    <a:pt x="1394" y="2080"/>
                  </a:lnTo>
                  <a:lnTo>
                    <a:pt x="1398" y="2083"/>
                  </a:lnTo>
                  <a:lnTo>
                    <a:pt x="1402" y="2086"/>
                  </a:lnTo>
                  <a:lnTo>
                    <a:pt x="1408" y="2094"/>
                  </a:lnTo>
                  <a:lnTo>
                    <a:pt x="1408" y="2094"/>
                  </a:lnTo>
                  <a:close/>
                  <a:moveTo>
                    <a:pt x="938" y="2027"/>
                  </a:moveTo>
                  <a:lnTo>
                    <a:pt x="993" y="2027"/>
                  </a:lnTo>
                  <a:lnTo>
                    <a:pt x="993" y="2123"/>
                  </a:lnTo>
                  <a:lnTo>
                    <a:pt x="993" y="2249"/>
                  </a:lnTo>
                  <a:lnTo>
                    <a:pt x="938" y="2249"/>
                  </a:lnTo>
                  <a:lnTo>
                    <a:pt x="938" y="2027"/>
                  </a:lnTo>
                  <a:close/>
                  <a:moveTo>
                    <a:pt x="993" y="1967"/>
                  </a:moveTo>
                  <a:lnTo>
                    <a:pt x="993" y="1995"/>
                  </a:lnTo>
                  <a:lnTo>
                    <a:pt x="938" y="1995"/>
                  </a:lnTo>
                  <a:lnTo>
                    <a:pt x="938" y="1940"/>
                  </a:lnTo>
                  <a:lnTo>
                    <a:pt x="993" y="1940"/>
                  </a:lnTo>
                  <a:lnTo>
                    <a:pt x="993" y="1967"/>
                  </a:lnTo>
                  <a:close/>
                  <a:moveTo>
                    <a:pt x="2309" y="1962"/>
                  </a:moveTo>
                  <a:lnTo>
                    <a:pt x="2364" y="1934"/>
                  </a:lnTo>
                  <a:lnTo>
                    <a:pt x="2364" y="2127"/>
                  </a:lnTo>
                  <a:lnTo>
                    <a:pt x="2364" y="2249"/>
                  </a:lnTo>
                  <a:lnTo>
                    <a:pt x="2309" y="2249"/>
                  </a:lnTo>
                  <a:lnTo>
                    <a:pt x="2309" y="1962"/>
                  </a:lnTo>
                  <a:close/>
                  <a:moveTo>
                    <a:pt x="397" y="757"/>
                  </a:moveTo>
                  <a:lnTo>
                    <a:pt x="850" y="757"/>
                  </a:lnTo>
                  <a:lnTo>
                    <a:pt x="850" y="495"/>
                  </a:lnTo>
                  <a:lnTo>
                    <a:pt x="397" y="495"/>
                  </a:lnTo>
                  <a:lnTo>
                    <a:pt x="397" y="288"/>
                  </a:lnTo>
                  <a:lnTo>
                    <a:pt x="898" y="288"/>
                  </a:lnTo>
                  <a:lnTo>
                    <a:pt x="732" y="0"/>
                  </a:lnTo>
                  <a:lnTo>
                    <a:pt x="22" y="0"/>
                  </a:lnTo>
                  <a:lnTo>
                    <a:pt x="22" y="1251"/>
                  </a:lnTo>
                  <a:lnTo>
                    <a:pt x="1023" y="1251"/>
                  </a:lnTo>
                  <a:lnTo>
                    <a:pt x="1023" y="963"/>
                  </a:lnTo>
                  <a:lnTo>
                    <a:pt x="397" y="963"/>
                  </a:lnTo>
                  <a:lnTo>
                    <a:pt x="397" y="757"/>
                  </a:lnTo>
                  <a:close/>
                  <a:moveTo>
                    <a:pt x="1690" y="0"/>
                  </a:moveTo>
                  <a:lnTo>
                    <a:pt x="1477" y="409"/>
                  </a:lnTo>
                  <a:lnTo>
                    <a:pt x="1265" y="0"/>
                  </a:lnTo>
                  <a:lnTo>
                    <a:pt x="850" y="0"/>
                  </a:lnTo>
                  <a:lnTo>
                    <a:pt x="1287" y="757"/>
                  </a:lnTo>
                  <a:lnTo>
                    <a:pt x="1287" y="1251"/>
                  </a:lnTo>
                  <a:lnTo>
                    <a:pt x="1661" y="1251"/>
                  </a:lnTo>
                  <a:lnTo>
                    <a:pt x="1661" y="757"/>
                  </a:lnTo>
                  <a:lnTo>
                    <a:pt x="2099" y="0"/>
                  </a:lnTo>
                  <a:lnTo>
                    <a:pt x="169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349"/>
            </a:p>
          </p:txBody>
        </p:sp>
      </p:grpSp>
    </p:spTree>
    <p:extLst>
      <p:ext uri="{BB962C8B-B14F-4D97-AF65-F5344CB8AC3E}">
        <p14:creationId xmlns:p14="http://schemas.microsoft.com/office/powerpoint/2010/main" val="3200266792"/>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slideLayout" Target="../slideLayouts/slideLayout3.xml"/><Relationship Id="rId7"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w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18" Type="http://schemas.openxmlformats.org/officeDocument/2006/relationships/slideLayout" Target="../slideLayouts/slideLayout23.xml"/><Relationship Id="rId26" Type="http://schemas.openxmlformats.org/officeDocument/2006/relationships/theme" Target="../theme/theme2.xml"/><Relationship Id="rId3" Type="http://schemas.openxmlformats.org/officeDocument/2006/relationships/slideLayout" Target="../slideLayouts/slideLayout8.xml"/><Relationship Id="rId21" Type="http://schemas.openxmlformats.org/officeDocument/2006/relationships/slideLayout" Target="../slideLayouts/slideLayout26.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17" Type="http://schemas.openxmlformats.org/officeDocument/2006/relationships/slideLayout" Target="../slideLayouts/slideLayout22.xml"/><Relationship Id="rId25" Type="http://schemas.openxmlformats.org/officeDocument/2006/relationships/slideLayout" Target="../slideLayouts/slideLayout30.xml"/><Relationship Id="rId2" Type="http://schemas.openxmlformats.org/officeDocument/2006/relationships/slideLayout" Target="../slideLayouts/slideLayout7.xml"/><Relationship Id="rId16" Type="http://schemas.openxmlformats.org/officeDocument/2006/relationships/slideLayout" Target="../slideLayouts/slideLayout21.xml"/><Relationship Id="rId20" Type="http://schemas.openxmlformats.org/officeDocument/2006/relationships/slideLayout" Target="../slideLayouts/slideLayout25.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24" Type="http://schemas.openxmlformats.org/officeDocument/2006/relationships/slideLayout" Target="../slideLayouts/slideLayout29.xml"/><Relationship Id="rId5" Type="http://schemas.openxmlformats.org/officeDocument/2006/relationships/slideLayout" Target="../slideLayouts/slideLayout10.xml"/><Relationship Id="rId15" Type="http://schemas.openxmlformats.org/officeDocument/2006/relationships/slideLayout" Target="../slideLayouts/slideLayout20.xml"/><Relationship Id="rId23" Type="http://schemas.openxmlformats.org/officeDocument/2006/relationships/slideLayout" Target="../slideLayouts/slideLayout28.xml"/><Relationship Id="rId10" Type="http://schemas.openxmlformats.org/officeDocument/2006/relationships/slideLayout" Target="../slideLayouts/slideLayout15.xml"/><Relationship Id="rId19" Type="http://schemas.openxmlformats.org/officeDocument/2006/relationships/slideLayout" Target="../slideLayouts/slideLayout24.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 Id="rId22"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04B8D"/>
        </a:solidFill>
        <a:effectLst/>
      </p:bgPr>
    </p:bg>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108574" y="1931999"/>
            <a:ext cx="4035425" cy="32115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Obdélník 6"/>
          <p:cNvSpPr/>
          <p:nvPr/>
        </p:nvSpPr>
        <p:spPr>
          <a:xfrm>
            <a:off x="1" y="1"/>
            <a:ext cx="9143999" cy="45354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60000" rIns="0" bIns="0" rtlCol="0" anchor="ctr"/>
          <a:lstStyle/>
          <a:p>
            <a:pPr algn="ctr"/>
            <a:endParaRPr lang="cs-CZ"/>
          </a:p>
        </p:txBody>
      </p:sp>
      <p:sp>
        <p:nvSpPr>
          <p:cNvPr id="2" name="Zástupný symbol pro nadpis 1"/>
          <p:cNvSpPr>
            <a:spLocks noGrp="1"/>
          </p:cNvSpPr>
          <p:nvPr>
            <p:ph type="title"/>
          </p:nvPr>
        </p:nvSpPr>
        <p:spPr>
          <a:xfrm>
            <a:off x="363538" y="354013"/>
            <a:ext cx="8418512" cy="553998"/>
          </a:xfrm>
          <a:prstGeom prst="rect">
            <a:avLst/>
          </a:prstGeom>
        </p:spPr>
        <p:txBody>
          <a:bodyPr vert="horz" wrap="square" lIns="0" tIns="0" rIns="0" bIns="0" rtlCol="0" anchor="ctr">
            <a:spAutoFit/>
          </a:bodyPr>
          <a:lstStyle/>
          <a:p>
            <a:r>
              <a:rPr lang="cs-CZ" dirty="0"/>
              <a:t>Kliknutím lze upravit styl.</a:t>
            </a:r>
          </a:p>
        </p:txBody>
      </p:sp>
      <p:sp>
        <p:nvSpPr>
          <p:cNvPr id="3" name="Zástupný symbol pro text 2"/>
          <p:cNvSpPr>
            <a:spLocks noGrp="1"/>
          </p:cNvSpPr>
          <p:nvPr>
            <p:ph type="body" idx="1"/>
          </p:nvPr>
        </p:nvSpPr>
        <p:spPr>
          <a:xfrm>
            <a:off x="363538" y="908011"/>
            <a:ext cx="8418512" cy="3273464"/>
          </a:xfrm>
          <a:prstGeom prst="rect">
            <a:avLst/>
          </a:prstGeom>
        </p:spPr>
        <p:txBody>
          <a:bodyPr vert="horz" lIns="0" tIns="360000" rIns="0" bIns="0" rtlCol="0">
            <a:normAutofit/>
          </a:bodyPr>
          <a:lstStyle/>
          <a:p>
            <a:pPr lvl="0"/>
            <a:r>
              <a:rPr lang="cs-CZ" dirty="0"/>
              <a:t>Kliknutím lze upravit styly předlohy textu.</a:t>
            </a:r>
          </a:p>
          <a:p>
            <a:pPr lvl="1"/>
            <a:r>
              <a:rPr lang="cs-CZ" dirty="0"/>
              <a:t>Druhá úroveň</a:t>
            </a:r>
          </a:p>
          <a:p>
            <a:pPr lvl="2"/>
            <a:r>
              <a:rPr lang="cs-CZ" dirty="0"/>
              <a:t>Třetí úroveň</a:t>
            </a:r>
          </a:p>
          <a:p>
            <a:pPr lvl="3"/>
            <a:r>
              <a:rPr lang="cs-CZ" dirty="0"/>
              <a:t>Čtvrtá úroveň</a:t>
            </a:r>
          </a:p>
          <a:p>
            <a:pPr lvl="4"/>
            <a:r>
              <a:rPr lang="cs-CZ" dirty="0"/>
              <a:t>Pátá úroveň</a:t>
            </a:r>
          </a:p>
        </p:txBody>
      </p:sp>
      <p:sp>
        <p:nvSpPr>
          <p:cNvPr id="10" name="TextovéPole 9"/>
          <p:cNvSpPr txBox="1"/>
          <p:nvPr/>
        </p:nvSpPr>
        <p:spPr>
          <a:xfrm>
            <a:off x="2740025" y="4535489"/>
            <a:ext cx="2008187" cy="608012"/>
          </a:xfrm>
          <a:prstGeom prst="rect">
            <a:avLst/>
          </a:prstGeom>
          <a:noFill/>
        </p:spPr>
        <p:txBody>
          <a:bodyPr wrap="square" lIns="0" tIns="0" rIns="0" bIns="0" rtlCol="0" anchor="ctr" anchorCtr="0">
            <a:noAutofit/>
          </a:bodyPr>
          <a:lstStyle/>
          <a:p>
            <a:r>
              <a:rPr lang="cs-CZ" sz="900" dirty="0">
                <a:solidFill>
                  <a:schemeClr val="bg1"/>
                </a:solidFill>
              </a:rPr>
              <a:t>Ing. Hana Konrádová, MBA</a:t>
            </a:r>
          </a:p>
          <a:p>
            <a:r>
              <a:rPr lang="cs-CZ" sz="900" dirty="0">
                <a:solidFill>
                  <a:schemeClr val="bg1"/>
                </a:solidFill>
              </a:rPr>
              <a:t>ředitelka odboru elektroenergetiky a teplárenství</a:t>
            </a:r>
          </a:p>
        </p:txBody>
      </p:sp>
      <p:sp>
        <p:nvSpPr>
          <p:cNvPr id="11" name="TextovéPole 10"/>
          <p:cNvSpPr txBox="1"/>
          <p:nvPr/>
        </p:nvSpPr>
        <p:spPr>
          <a:xfrm>
            <a:off x="363538" y="4535488"/>
            <a:ext cx="2012949" cy="608013"/>
          </a:xfrm>
          <a:prstGeom prst="rect">
            <a:avLst/>
          </a:prstGeom>
          <a:noFill/>
        </p:spPr>
        <p:txBody>
          <a:bodyPr wrap="square" lIns="0" tIns="0" rIns="0" bIns="0" rtlCol="0" anchor="ctr" anchorCtr="0">
            <a:noAutofit/>
          </a:bodyPr>
          <a:lstStyle/>
          <a:p>
            <a:endParaRPr lang="cs-CZ" sz="900" dirty="0">
              <a:solidFill>
                <a:schemeClr val="bg1"/>
              </a:solidFill>
            </a:endParaRPr>
          </a:p>
        </p:txBody>
      </p:sp>
      <p:sp>
        <p:nvSpPr>
          <p:cNvPr id="9" name="Zástupný symbol pro číslo snímku 4"/>
          <p:cNvSpPr>
            <a:spLocks noGrp="1"/>
          </p:cNvSpPr>
          <p:nvPr userDrawn="1"/>
        </p:nvSpPr>
        <p:spPr>
          <a:xfrm>
            <a:off x="8134621" y="4656931"/>
            <a:ext cx="460893" cy="365125"/>
          </a:xfrm>
          <a:prstGeom prst="rect">
            <a:avLst/>
          </a:prstGeom>
        </p:spPr>
        <p:txBody>
          <a:bodyPr/>
          <a:ls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8840746-E84D-450F-9CEF-85632363BC31}" type="slidenum">
              <a:rPr lang="cs-CZ" baseline="0" smtClean="0">
                <a:solidFill>
                  <a:schemeClr val="bg1"/>
                </a:solidFill>
              </a:rPr>
              <a:pPr/>
              <a:t>‹#›</a:t>
            </a:fld>
            <a:endParaRPr lang="cs-CZ" baseline="0" dirty="0">
              <a:solidFill>
                <a:schemeClr val="bg1"/>
              </a:solidFill>
            </a:endParaRPr>
          </a:p>
        </p:txBody>
      </p:sp>
    </p:spTree>
    <p:extLst>
      <p:ext uri="{BB962C8B-B14F-4D97-AF65-F5344CB8AC3E}">
        <p14:creationId xmlns:p14="http://schemas.microsoft.com/office/powerpoint/2010/main" val="3606947802"/>
      </p:ext>
    </p:extLst>
  </p:cSld>
  <p:clrMap bg1="lt1" tx1="dk1" bg2="lt2" tx2="dk2" accent1="accent1" accent2="accent2" accent3="accent3" accent4="accent4" accent5="accent5" accent6="accent6" hlink="hlink" folHlink="folHlink"/>
  <p:sldLayoutIdLst>
    <p:sldLayoutId id="2147483649" r:id="rId1"/>
    <p:sldLayoutId id="2147483654" r:id="rId2"/>
    <p:sldLayoutId id="2147483651" r:id="rId3"/>
    <p:sldLayoutId id="2147483653" r:id="rId4"/>
    <p:sldLayoutId id="2147483655" r:id="rId5"/>
  </p:sldLayoutIdLst>
  <p:txStyles>
    <p:titleStyle>
      <a:lvl1pPr algn="l" defTabSz="914400" rtl="0" eaLnBrk="1" latinLnBrk="0" hangingPunct="1">
        <a:spcBef>
          <a:spcPct val="0"/>
        </a:spcBef>
        <a:buNone/>
        <a:defRPr sz="3600" kern="1200">
          <a:solidFill>
            <a:schemeClr val="accent2"/>
          </a:solidFill>
          <a:latin typeface="+mj-lt"/>
          <a:ea typeface="+mj-ea"/>
          <a:cs typeface="+mj-cs"/>
        </a:defRPr>
      </a:lvl1pPr>
    </p:titleStyle>
    <p:bodyStyle>
      <a:lvl1pPr marL="360363" indent="-360363" algn="l" defTabSz="914400" rtl="0" eaLnBrk="1" latinLnBrk="0" hangingPunct="1">
        <a:spcBef>
          <a:spcPct val="20000"/>
        </a:spcBef>
        <a:buFontTx/>
        <a:buBlip>
          <a:blip r:embed="rId8"/>
        </a:buBlip>
        <a:defRPr sz="2400" kern="1200">
          <a:solidFill>
            <a:schemeClr val="tx2"/>
          </a:solidFill>
          <a:latin typeface="+mn-lt"/>
          <a:ea typeface="+mn-ea"/>
          <a:cs typeface="+mn-cs"/>
        </a:defRPr>
      </a:lvl1pPr>
      <a:lvl2pPr marL="720725" indent="-360363" algn="l" defTabSz="914400" rtl="0" eaLnBrk="1" latinLnBrk="0" hangingPunct="1">
        <a:spcBef>
          <a:spcPct val="20000"/>
        </a:spcBef>
        <a:buFontTx/>
        <a:buBlip>
          <a:blip r:embed="rId9"/>
        </a:buBlip>
        <a:defRPr sz="2400" kern="1200">
          <a:solidFill>
            <a:schemeClr val="tx2"/>
          </a:solidFill>
          <a:latin typeface="+mn-lt"/>
          <a:ea typeface="+mn-ea"/>
          <a:cs typeface="+mn-cs"/>
        </a:defRPr>
      </a:lvl2pPr>
      <a:lvl3pPr marL="1073150" indent="-352425" algn="l" defTabSz="914400" rtl="0" eaLnBrk="1" latinLnBrk="0" hangingPunct="1">
        <a:spcBef>
          <a:spcPct val="20000"/>
        </a:spcBef>
        <a:buFontTx/>
        <a:buBlip>
          <a:blip r:embed="rId8"/>
        </a:buBlip>
        <a:defRPr sz="2400" kern="1200">
          <a:solidFill>
            <a:schemeClr val="tx2"/>
          </a:solidFill>
          <a:latin typeface="+mn-lt"/>
          <a:ea typeface="+mn-ea"/>
          <a:cs typeface="+mn-cs"/>
        </a:defRPr>
      </a:lvl3pPr>
      <a:lvl4pPr marL="1435100" indent="-361950" algn="l" defTabSz="914400" rtl="0" eaLnBrk="1" latinLnBrk="0" hangingPunct="1">
        <a:spcBef>
          <a:spcPct val="20000"/>
        </a:spcBef>
        <a:buFontTx/>
        <a:buBlip>
          <a:blip r:embed="rId9"/>
        </a:buBlip>
        <a:defRPr sz="2400" kern="1200">
          <a:solidFill>
            <a:schemeClr val="tx2"/>
          </a:solidFill>
          <a:latin typeface="+mn-lt"/>
          <a:ea typeface="+mn-ea"/>
          <a:cs typeface="+mn-cs"/>
        </a:defRPr>
      </a:lvl4pPr>
      <a:lvl5pPr marL="1795463" indent="-360363" algn="l" defTabSz="914400" rtl="0" eaLnBrk="1" latinLnBrk="0" hangingPunct="1">
        <a:spcBef>
          <a:spcPct val="20000"/>
        </a:spcBef>
        <a:buFontTx/>
        <a:buBlip>
          <a:blip r:embed="rId8"/>
        </a:buBlip>
        <a:defRPr sz="24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1" y="220650"/>
            <a:ext cx="8229600" cy="443160"/>
          </a:xfrm>
          <a:prstGeom prst="rect">
            <a:avLst/>
          </a:prstGeom>
        </p:spPr>
        <p:txBody>
          <a:bodyPr vert="horz" lIns="0" tIns="0" rIns="0" bIns="0" rtlCol="0" anchor="t" anchorCtr="0">
            <a:noAutofit/>
          </a:bodyPr>
          <a:lstStyle/>
          <a:p>
            <a:r>
              <a:rPr lang="en-US"/>
              <a:t>Click to edit Master title style</a:t>
            </a:r>
            <a:endParaRPr lang="en-GB"/>
          </a:p>
        </p:txBody>
      </p:sp>
      <p:sp>
        <p:nvSpPr>
          <p:cNvPr id="3" name="Text Placeholder 2"/>
          <p:cNvSpPr>
            <a:spLocks noGrp="1"/>
          </p:cNvSpPr>
          <p:nvPr>
            <p:ph type="body" idx="1"/>
          </p:nvPr>
        </p:nvSpPr>
        <p:spPr>
          <a:xfrm>
            <a:off x="457201" y="853440"/>
            <a:ext cx="8229600" cy="3770948"/>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10" name="Group 4">
            <a:extLst>
              <a:ext uri="{FF2B5EF4-FFF2-40B4-BE49-F238E27FC236}">
                <a16:creationId xmlns:a16="http://schemas.microsoft.com/office/drawing/2014/main" id="{7E89FB01-0304-4B7A-83F4-087FD710583C}"/>
              </a:ext>
            </a:extLst>
          </p:cNvPr>
          <p:cNvGrpSpPr>
            <a:grpSpLocks noChangeAspect="1"/>
          </p:cNvGrpSpPr>
          <p:nvPr userDrawn="1"/>
        </p:nvGrpSpPr>
        <p:grpSpPr bwMode="auto">
          <a:xfrm>
            <a:off x="8375228" y="4667016"/>
            <a:ext cx="326090" cy="334800"/>
            <a:chOff x="7110" y="4004"/>
            <a:chExt cx="191" cy="196"/>
          </a:xfrm>
        </p:grpSpPr>
        <p:sp>
          <p:nvSpPr>
            <p:cNvPr id="11" name="Freeform 5">
              <a:extLst>
                <a:ext uri="{FF2B5EF4-FFF2-40B4-BE49-F238E27FC236}">
                  <a16:creationId xmlns:a16="http://schemas.microsoft.com/office/drawing/2014/main" id="{4DE1CE93-8A80-4A24-92CA-71C05E453718}"/>
                </a:ext>
              </a:extLst>
            </p:cNvPr>
            <p:cNvSpPr>
              <a:spLocks/>
            </p:cNvSpPr>
            <p:nvPr userDrawn="1"/>
          </p:nvSpPr>
          <p:spPr bwMode="auto">
            <a:xfrm>
              <a:off x="7110" y="4004"/>
              <a:ext cx="191" cy="70"/>
            </a:xfrm>
            <a:custGeom>
              <a:avLst/>
              <a:gdLst>
                <a:gd name="T0" fmla="*/ 191 w 191"/>
                <a:gd name="T1" fmla="*/ 0 h 70"/>
                <a:gd name="T2" fmla="*/ 0 w 191"/>
                <a:gd name="T3" fmla="*/ 70 h 70"/>
                <a:gd name="T4" fmla="*/ 191 w 191"/>
                <a:gd name="T5" fmla="*/ 36 h 70"/>
                <a:gd name="T6" fmla="*/ 191 w 191"/>
                <a:gd name="T7" fmla="*/ 0 h 70"/>
              </a:gdLst>
              <a:ahLst/>
              <a:cxnLst>
                <a:cxn ang="0">
                  <a:pos x="T0" y="T1"/>
                </a:cxn>
                <a:cxn ang="0">
                  <a:pos x="T2" y="T3"/>
                </a:cxn>
                <a:cxn ang="0">
                  <a:pos x="T4" y="T5"/>
                </a:cxn>
                <a:cxn ang="0">
                  <a:pos x="T6" y="T7"/>
                </a:cxn>
              </a:cxnLst>
              <a:rect l="0" t="0" r="r" b="b"/>
              <a:pathLst>
                <a:path w="191" h="70">
                  <a:moveTo>
                    <a:pt x="191" y="0"/>
                  </a:moveTo>
                  <a:lnTo>
                    <a:pt x="0" y="70"/>
                  </a:lnTo>
                  <a:lnTo>
                    <a:pt x="191" y="36"/>
                  </a:lnTo>
                  <a:lnTo>
                    <a:pt x="191"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349">
                <a:latin typeface="Arial" panose="020B0604020202020204" pitchFamily="34" charset="0"/>
              </a:endParaRPr>
            </a:p>
          </p:txBody>
        </p:sp>
        <p:sp>
          <p:nvSpPr>
            <p:cNvPr id="12" name="Freeform 6">
              <a:extLst>
                <a:ext uri="{FF2B5EF4-FFF2-40B4-BE49-F238E27FC236}">
                  <a16:creationId xmlns:a16="http://schemas.microsoft.com/office/drawing/2014/main" id="{769AC85D-6BA0-4E5B-A206-FB7E85E0DDBE}"/>
                </a:ext>
              </a:extLst>
            </p:cNvPr>
            <p:cNvSpPr>
              <a:spLocks/>
            </p:cNvSpPr>
            <p:nvPr userDrawn="1"/>
          </p:nvSpPr>
          <p:spPr bwMode="auto">
            <a:xfrm>
              <a:off x="7111" y="4103"/>
              <a:ext cx="78" cy="97"/>
            </a:xfrm>
            <a:custGeom>
              <a:avLst/>
              <a:gdLst>
                <a:gd name="T0" fmla="*/ 30 w 78"/>
                <a:gd name="T1" fmla="*/ 58 h 97"/>
                <a:gd name="T2" fmla="*/ 65 w 78"/>
                <a:gd name="T3" fmla="*/ 58 h 97"/>
                <a:gd name="T4" fmla="*/ 65 w 78"/>
                <a:gd name="T5" fmla="*/ 38 h 97"/>
                <a:gd name="T6" fmla="*/ 30 w 78"/>
                <a:gd name="T7" fmla="*/ 38 h 97"/>
                <a:gd name="T8" fmla="*/ 30 w 78"/>
                <a:gd name="T9" fmla="*/ 22 h 97"/>
                <a:gd name="T10" fmla="*/ 68 w 78"/>
                <a:gd name="T11" fmla="*/ 22 h 97"/>
                <a:gd name="T12" fmla="*/ 55 w 78"/>
                <a:gd name="T13" fmla="*/ 0 h 97"/>
                <a:gd name="T14" fmla="*/ 0 w 78"/>
                <a:gd name="T15" fmla="*/ 0 h 97"/>
                <a:gd name="T16" fmla="*/ 0 w 78"/>
                <a:gd name="T17" fmla="*/ 97 h 97"/>
                <a:gd name="T18" fmla="*/ 78 w 78"/>
                <a:gd name="T19" fmla="*/ 97 h 97"/>
                <a:gd name="T20" fmla="*/ 78 w 78"/>
                <a:gd name="T21" fmla="*/ 74 h 97"/>
                <a:gd name="T22" fmla="*/ 30 w 78"/>
                <a:gd name="T23" fmla="*/ 74 h 97"/>
                <a:gd name="T24" fmla="*/ 30 w 78"/>
                <a:gd name="T25" fmla="*/ 5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97">
                  <a:moveTo>
                    <a:pt x="30" y="58"/>
                  </a:moveTo>
                  <a:lnTo>
                    <a:pt x="65" y="58"/>
                  </a:lnTo>
                  <a:lnTo>
                    <a:pt x="65" y="38"/>
                  </a:lnTo>
                  <a:lnTo>
                    <a:pt x="30" y="38"/>
                  </a:lnTo>
                  <a:lnTo>
                    <a:pt x="30" y="22"/>
                  </a:lnTo>
                  <a:lnTo>
                    <a:pt x="68" y="22"/>
                  </a:lnTo>
                  <a:lnTo>
                    <a:pt x="55" y="0"/>
                  </a:lnTo>
                  <a:lnTo>
                    <a:pt x="0" y="0"/>
                  </a:lnTo>
                  <a:lnTo>
                    <a:pt x="0" y="97"/>
                  </a:lnTo>
                  <a:lnTo>
                    <a:pt x="78" y="97"/>
                  </a:lnTo>
                  <a:lnTo>
                    <a:pt x="78" y="74"/>
                  </a:lnTo>
                  <a:lnTo>
                    <a:pt x="30" y="74"/>
                  </a:lnTo>
                  <a:lnTo>
                    <a:pt x="30" y="58"/>
                  </a:lnTo>
                  <a:close/>
                </a:path>
              </a:pathLst>
            </a:custGeom>
            <a:solidFill>
              <a:srgbClr val="2E2E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349">
                <a:latin typeface="Arial" panose="020B0604020202020204" pitchFamily="34" charset="0"/>
              </a:endParaRPr>
            </a:p>
          </p:txBody>
        </p:sp>
        <p:sp>
          <p:nvSpPr>
            <p:cNvPr id="13" name="Freeform 7">
              <a:extLst>
                <a:ext uri="{FF2B5EF4-FFF2-40B4-BE49-F238E27FC236}">
                  <a16:creationId xmlns:a16="http://schemas.microsoft.com/office/drawing/2014/main" id="{5A99D1FF-A731-4C56-AEC5-4C61FAC74874}"/>
                </a:ext>
              </a:extLst>
            </p:cNvPr>
            <p:cNvSpPr>
              <a:spLocks/>
            </p:cNvSpPr>
            <p:nvPr userDrawn="1"/>
          </p:nvSpPr>
          <p:spPr bwMode="auto">
            <a:xfrm>
              <a:off x="7176" y="4103"/>
              <a:ext cx="96" cy="97"/>
            </a:xfrm>
            <a:custGeom>
              <a:avLst/>
              <a:gdLst>
                <a:gd name="T0" fmla="*/ 64 w 96"/>
                <a:gd name="T1" fmla="*/ 0 h 97"/>
                <a:gd name="T2" fmla="*/ 48 w 96"/>
                <a:gd name="T3" fmla="*/ 32 h 97"/>
                <a:gd name="T4" fmla="*/ 32 w 96"/>
                <a:gd name="T5" fmla="*/ 0 h 97"/>
                <a:gd name="T6" fmla="*/ 0 w 96"/>
                <a:gd name="T7" fmla="*/ 0 h 97"/>
                <a:gd name="T8" fmla="*/ 33 w 96"/>
                <a:gd name="T9" fmla="*/ 58 h 97"/>
                <a:gd name="T10" fmla="*/ 33 w 96"/>
                <a:gd name="T11" fmla="*/ 97 h 97"/>
                <a:gd name="T12" fmla="*/ 62 w 96"/>
                <a:gd name="T13" fmla="*/ 97 h 97"/>
                <a:gd name="T14" fmla="*/ 62 w 96"/>
                <a:gd name="T15" fmla="*/ 58 h 97"/>
                <a:gd name="T16" fmla="*/ 96 w 96"/>
                <a:gd name="T17" fmla="*/ 0 h 97"/>
                <a:gd name="T18" fmla="*/ 64 w 96"/>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7">
                  <a:moveTo>
                    <a:pt x="64" y="0"/>
                  </a:moveTo>
                  <a:lnTo>
                    <a:pt x="48" y="32"/>
                  </a:lnTo>
                  <a:lnTo>
                    <a:pt x="32" y="0"/>
                  </a:lnTo>
                  <a:lnTo>
                    <a:pt x="0" y="0"/>
                  </a:lnTo>
                  <a:lnTo>
                    <a:pt x="33" y="58"/>
                  </a:lnTo>
                  <a:lnTo>
                    <a:pt x="33" y="97"/>
                  </a:lnTo>
                  <a:lnTo>
                    <a:pt x="62" y="97"/>
                  </a:lnTo>
                  <a:lnTo>
                    <a:pt x="62" y="58"/>
                  </a:lnTo>
                  <a:lnTo>
                    <a:pt x="96" y="0"/>
                  </a:lnTo>
                  <a:lnTo>
                    <a:pt x="64" y="0"/>
                  </a:lnTo>
                  <a:close/>
                </a:path>
              </a:pathLst>
            </a:custGeom>
            <a:solidFill>
              <a:srgbClr val="2E2E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349">
                <a:latin typeface="Arial" panose="020B0604020202020204" pitchFamily="34" charset="0"/>
              </a:endParaRPr>
            </a:p>
          </p:txBody>
        </p:sp>
      </p:grpSp>
    </p:spTree>
    <p:extLst>
      <p:ext uri="{BB962C8B-B14F-4D97-AF65-F5344CB8AC3E}">
        <p14:creationId xmlns:p14="http://schemas.microsoft.com/office/powerpoint/2010/main" val="643161999"/>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 id="2147483672" r:id="rId16"/>
    <p:sldLayoutId id="2147483673" r:id="rId17"/>
    <p:sldLayoutId id="2147483674" r:id="rId18"/>
    <p:sldLayoutId id="2147483675" r:id="rId19"/>
    <p:sldLayoutId id="2147483676" r:id="rId20"/>
    <p:sldLayoutId id="2147483677" r:id="rId21"/>
    <p:sldLayoutId id="2147483678" r:id="rId22"/>
    <p:sldLayoutId id="2147483679" r:id="rId23"/>
    <p:sldLayoutId id="2147483680" r:id="rId24"/>
    <p:sldLayoutId id="2147483681" r:id="rId25"/>
  </p:sldLayoutIdLst>
  <p:hf hdr="0"/>
  <p:txStyles>
    <p:titleStyle>
      <a:lvl1pPr algn="l" defTabSz="685434" rtl="0" eaLnBrk="1" latinLnBrk="0" hangingPunct="1">
        <a:lnSpc>
          <a:spcPct val="85000"/>
        </a:lnSpc>
        <a:spcBef>
          <a:spcPct val="0"/>
        </a:spcBef>
        <a:buNone/>
        <a:defRPr sz="1799" b="0" kern="1200">
          <a:solidFill>
            <a:schemeClr val="bg1"/>
          </a:solidFill>
          <a:latin typeface="EYInterstate Light" panose="02000506000000020004" pitchFamily="2" charset="0"/>
          <a:ea typeface="+mj-ea"/>
          <a:cs typeface="Arial" pitchFamily="34" charset="0"/>
        </a:defRPr>
      </a:lvl1pPr>
    </p:titleStyle>
    <p:bodyStyle>
      <a:lvl1pPr marL="267319" indent="-267319" algn="l" defTabSz="685434" rtl="0" eaLnBrk="1" latinLnBrk="0" hangingPunct="1">
        <a:spcBef>
          <a:spcPts val="0"/>
        </a:spcBef>
        <a:spcAft>
          <a:spcPts val="450"/>
        </a:spcAft>
        <a:buClr>
          <a:schemeClr val="tx2"/>
        </a:buClr>
        <a:buSzPct val="80000"/>
        <a:buFont typeface="Arial" panose="020B0604020202020204" pitchFamily="34" charset="0"/>
        <a:buChar char="►"/>
        <a:defRPr sz="1499" kern="1200">
          <a:solidFill>
            <a:schemeClr val="bg1"/>
          </a:solidFill>
          <a:latin typeface="EYInterstate Light" panose="02000506000000020004" pitchFamily="2" charset="0"/>
          <a:ea typeface="+mn-ea"/>
          <a:cs typeface="+mn-cs"/>
        </a:defRPr>
      </a:lvl1pPr>
      <a:lvl2pPr marL="534639" indent="-267319" algn="l" defTabSz="685434" rtl="0" eaLnBrk="1" latinLnBrk="0" hangingPunct="1">
        <a:spcBef>
          <a:spcPts val="0"/>
        </a:spcBef>
        <a:spcAft>
          <a:spcPts val="450"/>
        </a:spcAft>
        <a:buClr>
          <a:schemeClr val="tx2"/>
        </a:buClr>
        <a:buSzPct val="80000"/>
        <a:buFont typeface="Arial" panose="020B0604020202020204" pitchFamily="34" charset="0"/>
        <a:buChar char="►"/>
        <a:defRPr sz="1349" kern="1200">
          <a:solidFill>
            <a:schemeClr val="bg1"/>
          </a:solidFill>
          <a:latin typeface="EYInterstate Light" panose="02000506000000020004" pitchFamily="2" charset="0"/>
          <a:ea typeface="+mn-ea"/>
          <a:cs typeface="+mn-cs"/>
        </a:defRPr>
      </a:lvl2pPr>
      <a:lvl3pPr marL="801958" indent="-267319" algn="l" defTabSz="685434" rtl="0" eaLnBrk="1" latinLnBrk="0" hangingPunct="1">
        <a:spcBef>
          <a:spcPts val="0"/>
        </a:spcBef>
        <a:spcAft>
          <a:spcPts val="450"/>
        </a:spcAft>
        <a:buClr>
          <a:schemeClr val="tx2"/>
        </a:buClr>
        <a:buSzPct val="80000"/>
        <a:buFont typeface="Arial" panose="020B0604020202020204" pitchFamily="34" charset="0"/>
        <a:buChar char="►"/>
        <a:defRPr sz="1199" kern="1200">
          <a:solidFill>
            <a:schemeClr val="bg1"/>
          </a:solidFill>
          <a:latin typeface="EYInterstate Light" panose="02000506000000020004" pitchFamily="2" charset="0"/>
          <a:ea typeface="+mn-ea"/>
          <a:cs typeface="+mn-cs"/>
        </a:defRPr>
      </a:lvl3pPr>
      <a:lvl4pPr marL="1069277" indent="-267319" algn="l" defTabSz="685434" rtl="0" eaLnBrk="1" latinLnBrk="0" hangingPunct="1">
        <a:spcBef>
          <a:spcPts val="0"/>
        </a:spcBef>
        <a:spcAft>
          <a:spcPts val="450"/>
        </a:spcAft>
        <a:buClr>
          <a:schemeClr val="tx2"/>
        </a:buClr>
        <a:buSzPct val="80000"/>
        <a:buFont typeface="Arial" panose="020B0604020202020204" pitchFamily="34" charset="0"/>
        <a:buChar char="►"/>
        <a:defRPr sz="1049" kern="1200">
          <a:solidFill>
            <a:schemeClr val="bg1"/>
          </a:solidFill>
          <a:latin typeface="EYInterstate Light" panose="02000506000000020004" pitchFamily="2" charset="0"/>
          <a:ea typeface="+mn-ea"/>
          <a:cs typeface="+mn-cs"/>
        </a:defRPr>
      </a:lvl4pPr>
      <a:lvl5pPr marL="1336597" indent="-267319" algn="l" defTabSz="685434" rtl="0" eaLnBrk="1" latinLnBrk="0" hangingPunct="1">
        <a:spcBef>
          <a:spcPts val="0"/>
        </a:spcBef>
        <a:spcAft>
          <a:spcPts val="450"/>
        </a:spcAft>
        <a:buClr>
          <a:schemeClr val="tx2"/>
        </a:buClr>
        <a:buSzPct val="80000"/>
        <a:buFont typeface="Arial" panose="020B0604020202020204" pitchFamily="34" charset="0"/>
        <a:buChar char="►"/>
        <a:defRPr sz="900" kern="1200">
          <a:solidFill>
            <a:schemeClr val="bg1"/>
          </a:solidFill>
          <a:latin typeface="EYInterstate Light" panose="02000506000000020004" pitchFamily="2" charset="0"/>
          <a:ea typeface="+mn-ea"/>
          <a:cs typeface="+mn-cs"/>
        </a:defRPr>
      </a:lvl5pPr>
      <a:lvl6pPr marL="1884944" indent="-171359" algn="l" defTabSz="685434" rtl="0" eaLnBrk="1" latinLnBrk="0" hangingPunct="1">
        <a:spcBef>
          <a:spcPct val="20000"/>
        </a:spcBef>
        <a:buFont typeface="Arial" pitchFamily="34" charset="0"/>
        <a:buChar char="•"/>
        <a:defRPr sz="1499" kern="1200">
          <a:solidFill>
            <a:schemeClr val="tx1"/>
          </a:solidFill>
          <a:latin typeface="+mn-lt"/>
          <a:ea typeface="+mn-ea"/>
          <a:cs typeface="+mn-cs"/>
        </a:defRPr>
      </a:lvl6pPr>
      <a:lvl7pPr marL="2227661" indent="-171359" algn="l" defTabSz="685434" rtl="0" eaLnBrk="1" latinLnBrk="0" hangingPunct="1">
        <a:spcBef>
          <a:spcPct val="20000"/>
        </a:spcBef>
        <a:buFont typeface="Arial" pitchFamily="34" charset="0"/>
        <a:buChar char="•"/>
        <a:defRPr sz="1499" kern="1200">
          <a:solidFill>
            <a:schemeClr val="tx1"/>
          </a:solidFill>
          <a:latin typeface="+mn-lt"/>
          <a:ea typeface="+mn-ea"/>
          <a:cs typeface="+mn-cs"/>
        </a:defRPr>
      </a:lvl7pPr>
      <a:lvl8pPr marL="2570378" indent="-171359" algn="l" defTabSz="685434" rtl="0" eaLnBrk="1" latinLnBrk="0" hangingPunct="1">
        <a:spcBef>
          <a:spcPct val="20000"/>
        </a:spcBef>
        <a:buFont typeface="Arial" pitchFamily="34" charset="0"/>
        <a:buChar char="•"/>
        <a:defRPr sz="1499" kern="1200">
          <a:solidFill>
            <a:schemeClr val="tx1"/>
          </a:solidFill>
          <a:latin typeface="+mn-lt"/>
          <a:ea typeface="+mn-ea"/>
          <a:cs typeface="+mn-cs"/>
        </a:defRPr>
      </a:lvl8pPr>
      <a:lvl9pPr marL="2913096" indent="-171359" algn="l" defTabSz="685434" rtl="0" eaLnBrk="1" latinLnBrk="0" hangingPunct="1">
        <a:spcBef>
          <a:spcPct val="20000"/>
        </a:spcBef>
        <a:buFont typeface="Arial" pitchFamily="34" charset="0"/>
        <a:buChar char="•"/>
        <a:defRPr sz="1499" kern="1200">
          <a:solidFill>
            <a:schemeClr val="tx1"/>
          </a:solidFill>
          <a:latin typeface="+mn-lt"/>
          <a:ea typeface="+mn-ea"/>
          <a:cs typeface="+mn-cs"/>
        </a:defRPr>
      </a:lvl9pPr>
    </p:bodyStyle>
    <p:otherStyle>
      <a:defPPr>
        <a:defRPr lang="en-US"/>
      </a:defPPr>
      <a:lvl1pPr marL="0" algn="l" defTabSz="685434" rtl="0" eaLnBrk="1" latinLnBrk="0" hangingPunct="1">
        <a:defRPr sz="1349" kern="1200">
          <a:solidFill>
            <a:schemeClr val="tx1"/>
          </a:solidFill>
          <a:latin typeface="+mn-lt"/>
          <a:ea typeface="+mn-ea"/>
          <a:cs typeface="+mn-cs"/>
        </a:defRPr>
      </a:lvl1pPr>
      <a:lvl2pPr marL="342717" algn="l" defTabSz="685434" rtl="0" eaLnBrk="1" latinLnBrk="0" hangingPunct="1">
        <a:defRPr sz="1349" kern="1200">
          <a:solidFill>
            <a:schemeClr val="tx1"/>
          </a:solidFill>
          <a:latin typeface="+mn-lt"/>
          <a:ea typeface="+mn-ea"/>
          <a:cs typeface="+mn-cs"/>
        </a:defRPr>
      </a:lvl2pPr>
      <a:lvl3pPr marL="685434" algn="l" defTabSz="685434" rtl="0" eaLnBrk="1" latinLnBrk="0" hangingPunct="1">
        <a:defRPr sz="1349" kern="1200">
          <a:solidFill>
            <a:schemeClr val="tx1"/>
          </a:solidFill>
          <a:latin typeface="+mn-lt"/>
          <a:ea typeface="+mn-ea"/>
          <a:cs typeface="+mn-cs"/>
        </a:defRPr>
      </a:lvl3pPr>
      <a:lvl4pPr marL="1028151" algn="l" defTabSz="685434" rtl="0" eaLnBrk="1" latinLnBrk="0" hangingPunct="1">
        <a:defRPr sz="1349" kern="1200">
          <a:solidFill>
            <a:schemeClr val="tx1"/>
          </a:solidFill>
          <a:latin typeface="+mn-lt"/>
          <a:ea typeface="+mn-ea"/>
          <a:cs typeface="+mn-cs"/>
        </a:defRPr>
      </a:lvl4pPr>
      <a:lvl5pPr marL="1370868" algn="l" defTabSz="685434" rtl="0" eaLnBrk="1" latinLnBrk="0" hangingPunct="1">
        <a:defRPr sz="1349" kern="1200">
          <a:solidFill>
            <a:schemeClr val="tx1"/>
          </a:solidFill>
          <a:latin typeface="+mn-lt"/>
          <a:ea typeface="+mn-ea"/>
          <a:cs typeface="+mn-cs"/>
        </a:defRPr>
      </a:lvl5pPr>
      <a:lvl6pPr marL="1713586" algn="l" defTabSz="685434" rtl="0" eaLnBrk="1" latinLnBrk="0" hangingPunct="1">
        <a:defRPr sz="1349" kern="1200">
          <a:solidFill>
            <a:schemeClr val="tx1"/>
          </a:solidFill>
          <a:latin typeface="+mn-lt"/>
          <a:ea typeface="+mn-ea"/>
          <a:cs typeface="+mn-cs"/>
        </a:defRPr>
      </a:lvl6pPr>
      <a:lvl7pPr marL="2056303" algn="l" defTabSz="685434" rtl="0" eaLnBrk="1" latinLnBrk="0" hangingPunct="1">
        <a:defRPr sz="1349" kern="1200">
          <a:solidFill>
            <a:schemeClr val="tx1"/>
          </a:solidFill>
          <a:latin typeface="+mn-lt"/>
          <a:ea typeface="+mn-ea"/>
          <a:cs typeface="+mn-cs"/>
        </a:defRPr>
      </a:lvl7pPr>
      <a:lvl8pPr marL="2399020" algn="l" defTabSz="685434" rtl="0" eaLnBrk="1" latinLnBrk="0" hangingPunct="1">
        <a:defRPr sz="1349" kern="1200">
          <a:solidFill>
            <a:schemeClr val="tx1"/>
          </a:solidFill>
          <a:latin typeface="+mn-lt"/>
          <a:ea typeface="+mn-ea"/>
          <a:cs typeface="+mn-cs"/>
        </a:defRPr>
      </a:lvl8pPr>
      <a:lvl9pPr marL="2741737" algn="l" defTabSz="685434" rtl="0" eaLnBrk="1" latinLnBrk="0" hangingPunct="1">
        <a:defRPr sz="134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2">
          <p15:clr>
            <a:srgbClr val="F26B43"/>
          </p15:clr>
        </p15:guide>
        <p15:guide id="3" pos="7312">
          <p15:clr>
            <a:srgbClr val="F26B43"/>
          </p15:clr>
        </p15:guide>
        <p15:guide id="4" pos="372">
          <p15:clr>
            <a:srgbClr val="F26B43"/>
          </p15:clr>
        </p15:guide>
        <p15:guide id="5" orient="horz" pos="4201">
          <p15:clr>
            <a:srgbClr val="F26B43"/>
          </p15:clr>
        </p15:guide>
        <p15:guide id="6" orient="horz" pos="3884">
          <p15:clr>
            <a:srgbClr val="F26B43"/>
          </p15:clr>
        </p15:guide>
        <p15:guide id="7" orient="horz" pos="709">
          <p15:clr>
            <a:srgbClr val="F26B43"/>
          </p15:clr>
        </p15:guide>
        <p15:guide id="8" orient="horz" pos="572">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p:txBody>
          <a:bodyPr/>
          <a:lstStyle/>
          <a:p>
            <a:r>
              <a:rPr lang="cs-CZ" dirty="0"/>
              <a:t>Konference ČAPLDS</a:t>
            </a:r>
          </a:p>
        </p:txBody>
      </p:sp>
      <p:sp>
        <p:nvSpPr>
          <p:cNvPr id="3" name="Podnadpis 2"/>
          <p:cNvSpPr>
            <a:spLocks noGrp="1"/>
          </p:cNvSpPr>
          <p:nvPr>
            <p:ph type="subTitle" idx="1"/>
          </p:nvPr>
        </p:nvSpPr>
        <p:spPr/>
        <p:txBody>
          <a:bodyPr/>
          <a:lstStyle/>
          <a:p>
            <a:r>
              <a:rPr lang="cs-CZ" b="1" dirty="0"/>
              <a:t>Aktuální vývoj legislativy v elektroenergetice</a:t>
            </a:r>
            <a:endParaRPr lang="cs-CZ" dirty="0"/>
          </a:p>
          <a:p>
            <a:endParaRPr lang="cs-CZ" dirty="0"/>
          </a:p>
          <a:p>
            <a:r>
              <a:rPr lang="cs-CZ" dirty="0"/>
              <a:t>19. října 2022 </a:t>
            </a:r>
          </a:p>
        </p:txBody>
      </p:sp>
    </p:spTree>
    <p:extLst>
      <p:ext uri="{BB962C8B-B14F-4D97-AF65-F5344CB8AC3E}">
        <p14:creationId xmlns:p14="http://schemas.microsoft.com/office/powerpoint/2010/main" val="8901090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Nadpis 9"/>
          <p:cNvSpPr>
            <a:spLocks noGrp="1"/>
          </p:cNvSpPr>
          <p:nvPr>
            <p:ph type="title"/>
          </p:nvPr>
        </p:nvSpPr>
        <p:spPr/>
        <p:txBody>
          <a:bodyPr/>
          <a:lstStyle/>
          <a:p>
            <a:r>
              <a:rPr lang="cs-CZ" dirty="0"/>
              <a:t>Děkuji za pozornost</a:t>
            </a:r>
          </a:p>
        </p:txBody>
      </p:sp>
    </p:spTree>
    <p:extLst>
      <p:ext uri="{BB962C8B-B14F-4D97-AF65-F5344CB8AC3E}">
        <p14:creationId xmlns:p14="http://schemas.microsoft.com/office/powerpoint/2010/main" val="37342700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3DF0AEE-49D1-4E60-BFA0-F0A4E789F0D8}"/>
              </a:ext>
            </a:extLst>
          </p:cNvPr>
          <p:cNvSpPr>
            <a:spLocks noGrp="1"/>
          </p:cNvSpPr>
          <p:nvPr>
            <p:ph type="title"/>
          </p:nvPr>
        </p:nvSpPr>
        <p:spPr/>
        <p:txBody>
          <a:bodyPr/>
          <a:lstStyle/>
          <a:p>
            <a:r>
              <a:rPr lang="cs-CZ" dirty="0"/>
              <a:t>Novely energetického zákona</a:t>
            </a:r>
          </a:p>
        </p:txBody>
      </p:sp>
      <p:sp>
        <p:nvSpPr>
          <p:cNvPr id="3" name="Zástupný symbol pro text 2">
            <a:extLst>
              <a:ext uri="{FF2B5EF4-FFF2-40B4-BE49-F238E27FC236}">
                <a16:creationId xmlns:a16="http://schemas.microsoft.com/office/drawing/2014/main" id="{71EACEC1-9809-465C-A545-E26D4F6DD7B7}"/>
              </a:ext>
            </a:extLst>
          </p:cNvPr>
          <p:cNvSpPr>
            <a:spLocks noGrp="1"/>
          </p:cNvSpPr>
          <p:nvPr>
            <p:ph type="body" sz="quarter" idx="10"/>
          </p:nvPr>
        </p:nvSpPr>
        <p:spPr/>
        <p:txBody>
          <a:bodyPr>
            <a:normAutofit fontScale="70000" lnSpcReduction="20000"/>
          </a:bodyPr>
          <a:lstStyle/>
          <a:p>
            <a:r>
              <a:rPr lang="cs-CZ" dirty="0"/>
              <a:t>Ministerstvo průmyslu a obchodu (MPO) letos předložilo v relativně krátkém čase čtyři novely energetického zákona (EZ) a tři nařízení vlády.</a:t>
            </a:r>
          </a:p>
          <a:p>
            <a:pPr lvl="1"/>
            <a:r>
              <a:rPr lang="cs-CZ" b="1" u="sng" dirty="0"/>
              <a:t>První novela EZ č. 176/2022 Sb.</a:t>
            </a:r>
            <a:r>
              <a:rPr lang="cs-CZ" dirty="0"/>
              <a:t> (UIOLI a DPI) – 27. června 2022 ve Sbírce zákonů</a:t>
            </a:r>
            <a:endParaRPr lang="cs-CZ" b="1" dirty="0"/>
          </a:p>
          <a:p>
            <a:pPr lvl="1"/>
            <a:r>
              <a:rPr lang="cs-CZ" b="1" u="sng" dirty="0"/>
              <a:t>Druhá novela EZ č. 232/2022 Sb.</a:t>
            </a:r>
            <a:r>
              <a:rPr lang="cs-CZ" dirty="0"/>
              <a:t> (úsporný tarif) – 9. srpna 2022</a:t>
            </a:r>
          </a:p>
          <a:p>
            <a:pPr lvl="2"/>
            <a:r>
              <a:rPr lang="cs-CZ" dirty="0"/>
              <a:t>Nařízení vlády č. 262/2022 Sb. a 263/2022 Sb. – 31. srpna 2022</a:t>
            </a:r>
          </a:p>
          <a:p>
            <a:pPr lvl="1"/>
            <a:r>
              <a:rPr lang="cs-CZ" b="1" u="sng" dirty="0"/>
              <a:t>Třetí novela EZ č. 287/2022 Sb.</a:t>
            </a:r>
            <a:r>
              <a:rPr lang="cs-CZ" b="1" dirty="0"/>
              <a:t> </a:t>
            </a:r>
            <a:r>
              <a:rPr lang="cs-CZ" dirty="0"/>
              <a:t>(stropování) – 30. září 2022</a:t>
            </a:r>
          </a:p>
          <a:p>
            <a:pPr lvl="2"/>
            <a:r>
              <a:rPr lang="cs-CZ" dirty="0"/>
              <a:t>Nařízení vlády č. 298/2022 Sb. – 7. října 2022</a:t>
            </a:r>
          </a:p>
          <a:p>
            <a:pPr lvl="1"/>
            <a:r>
              <a:rPr lang="cs-CZ" b="1" u="sng" dirty="0"/>
              <a:t>Čtvrtá novela EZ </a:t>
            </a:r>
            <a:r>
              <a:rPr lang="cs-CZ" dirty="0"/>
              <a:t>(tzv. LEX OZE I) projednáno vládou – první čtení v PSP 14. října 2022.</a:t>
            </a:r>
          </a:p>
          <a:p>
            <a:pPr lvl="1"/>
            <a:r>
              <a:rPr lang="cs-CZ" b="1" u="sng" dirty="0"/>
              <a:t>Pátá novela EZ </a:t>
            </a:r>
            <a:r>
              <a:rPr lang="cs-CZ" dirty="0"/>
              <a:t>(LEX OZE II), připravena k vložení do MPŘ</a:t>
            </a:r>
          </a:p>
          <a:p>
            <a:pPr lvl="1"/>
            <a:r>
              <a:rPr lang="cs-CZ" b="1" u="sng" dirty="0"/>
              <a:t>Šestá novela EZ</a:t>
            </a:r>
            <a:r>
              <a:rPr lang="cs-CZ" dirty="0"/>
              <a:t>, tzv. „</a:t>
            </a:r>
            <a:r>
              <a:rPr lang="cs-CZ" b="1" dirty="0"/>
              <a:t>transpoziční</a:t>
            </a:r>
            <a:r>
              <a:rPr lang="cs-CZ" dirty="0"/>
              <a:t>“, bude transponovat evropskou legislativu, zejména směrnici 2019/944 o vnitřním trhu s elektřinou. – do konce roku 2022</a:t>
            </a:r>
          </a:p>
          <a:p>
            <a:pPr lvl="1"/>
            <a:endParaRPr lang="cs-CZ" dirty="0"/>
          </a:p>
          <a:p>
            <a:pPr lvl="1"/>
            <a:endParaRPr lang="cs-CZ" dirty="0"/>
          </a:p>
        </p:txBody>
      </p:sp>
    </p:spTree>
    <p:extLst>
      <p:ext uri="{BB962C8B-B14F-4D97-AF65-F5344CB8AC3E}">
        <p14:creationId xmlns:p14="http://schemas.microsoft.com/office/powerpoint/2010/main" val="18360565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1599F2C-8A3E-4C3D-AD1B-96C2DABD1A88}"/>
              </a:ext>
            </a:extLst>
          </p:cNvPr>
          <p:cNvSpPr>
            <a:spLocks noGrp="1"/>
          </p:cNvSpPr>
          <p:nvPr>
            <p:ph type="title"/>
          </p:nvPr>
        </p:nvSpPr>
        <p:spPr/>
        <p:txBody>
          <a:bodyPr/>
          <a:lstStyle/>
          <a:p>
            <a:r>
              <a:rPr lang="cs-CZ" dirty="0"/>
              <a:t>První novela EZ</a:t>
            </a:r>
          </a:p>
        </p:txBody>
      </p:sp>
      <p:sp>
        <p:nvSpPr>
          <p:cNvPr id="3" name="Zástupný symbol pro text 2">
            <a:extLst>
              <a:ext uri="{FF2B5EF4-FFF2-40B4-BE49-F238E27FC236}">
                <a16:creationId xmlns:a16="http://schemas.microsoft.com/office/drawing/2014/main" id="{05DE360A-513A-4066-93DF-A2EBD0B60BBA}"/>
              </a:ext>
            </a:extLst>
          </p:cNvPr>
          <p:cNvSpPr>
            <a:spLocks noGrp="1"/>
          </p:cNvSpPr>
          <p:nvPr>
            <p:ph type="body" sz="quarter" idx="10"/>
          </p:nvPr>
        </p:nvSpPr>
        <p:spPr>
          <a:xfrm>
            <a:off x="361950" y="715927"/>
            <a:ext cx="8418512" cy="3268698"/>
          </a:xfrm>
        </p:spPr>
        <p:txBody>
          <a:bodyPr>
            <a:normAutofit fontScale="25000" lnSpcReduction="20000"/>
          </a:bodyPr>
          <a:lstStyle/>
          <a:p>
            <a:r>
              <a:rPr lang="cs-CZ" sz="6400" dirty="0"/>
              <a:t>Cílem novely je reagovat na energetickou krizi v důsledku válečného konfliktu na Ukrajině.</a:t>
            </a:r>
          </a:p>
          <a:p>
            <a:pPr lvl="1"/>
            <a:r>
              <a:rPr lang="cs-CZ" sz="6400" u="sng" dirty="0"/>
              <a:t>Zavedení principu „</a:t>
            </a:r>
            <a:r>
              <a:rPr lang="en-GB" sz="6400" u="sng" dirty="0"/>
              <a:t>Use it or lose it</a:t>
            </a:r>
            <a:r>
              <a:rPr lang="cs-CZ" sz="6400" u="sng" dirty="0"/>
              <a:t>“ (UIOLI) při skladování zásob zemního plynu</a:t>
            </a:r>
          </a:p>
          <a:p>
            <a:pPr lvl="2"/>
            <a:r>
              <a:rPr lang="cs-CZ" sz="6400" dirty="0"/>
              <a:t>týká se </a:t>
            </a:r>
            <a:r>
              <a:rPr lang="cs-CZ" sz="6400" b="1" dirty="0"/>
              <a:t>zásobníků plynu</a:t>
            </a:r>
            <a:r>
              <a:rPr lang="cs-CZ" sz="6400" dirty="0"/>
              <a:t> s cílem posílit energetickou bezpečnost a soběstačnost České republiky</a:t>
            </a:r>
            <a:r>
              <a:rPr lang="cs-CZ" sz="6400" i="1" dirty="0"/>
              <a:t>.</a:t>
            </a:r>
          </a:p>
          <a:p>
            <a:pPr lvl="2"/>
            <a:r>
              <a:rPr lang="cs-CZ" sz="6400" dirty="0"/>
              <a:t>bude odstraněno blokování jejich rezervované, ale nevyužité kapacity,</a:t>
            </a:r>
          </a:p>
          <a:p>
            <a:pPr lvl="2"/>
            <a:r>
              <a:rPr lang="cs-CZ" sz="6400" dirty="0"/>
              <a:t>právo uskladňovat plyn v zásobníku, ale na základě zákona také povinnost využívat rezervovanou skladovací kapacitu v požadovaném rozsahu.</a:t>
            </a:r>
          </a:p>
          <a:p>
            <a:pPr lvl="1"/>
            <a:r>
              <a:rPr lang="cs-CZ" sz="6400" u="sng" dirty="0"/>
              <a:t>Novelizace institutu dodavatele poslední instance.</a:t>
            </a:r>
          </a:p>
          <a:p>
            <a:pPr lvl="2"/>
            <a:r>
              <a:rPr lang="cs-CZ" sz="6400" dirty="0"/>
              <a:t>zkrácení režimu DPI na 3 měsíce, povinnost DPI </a:t>
            </a:r>
            <a:r>
              <a:rPr lang="cs-CZ" sz="6400" b="1" dirty="0"/>
              <a:t>také odebírat elektřinu </a:t>
            </a:r>
            <a:r>
              <a:rPr lang="cs-CZ" sz="6400" dirty="0"/>
              <a:t>po dobu               1 měsíce</a:t>
            </a:r>
          </a:p>
          <a:p>
            <a:pPr lvl="2"/>
            <a:r>
              <a:rPr lang="cs-CZ" sz="6400" dirty="0"/>
              <a:t>možnost automaticky přejít na standardní produkt u dodavatele, ve kterém byl odběratel v režimu DPI</a:t>
            </a:r>
          </a:p>
          <a:p>
            <a:endParaRPr lang="cs-CZ" dirty="0"/>
          </a:p>
        </p:txBody>
      </p:sp>
    </p:spTree>
    <p:extLst>
      <p:ext uri="{BB962C8B-B14F-4D97-AF65-F5344CB8AC3E}">
        <p14:creationId xmlns:p14="http://schemas.microsoft.com/office/powerpoint/2010/main" val="23731042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2D5E2E2-0361-425E-B07E-19D0E40E540C}"/>
              </a:ext>
            </a:extLst>
          </p:cNvPr>
          <p:cNvSpPr>
            <a:spLocks noGrp="1"/>
          </p:cNvSpPr>
          <p:nvPr>
            <p:ph type="title"/>
          </p:nvPr>
        </p:nvSpPr>
        <p:spPr/>
        <p:txBody>
          <a:bodyPr/>
          <a:lstStyle/>
          <a:p>
            <a:r>
              <a:rPr lang="cs-CZ" dirty="0"/>
              <a:t>Druhá novela EZ</a:t>
            </a:r>
          </a:p>
        </p:txBody>
      </p:sp>
      <p:sp>
        <p:nvSpPr>
          <p:cNvPr id="3" name="Zástupný symbol pro text 2">
            <a:extLst>
              <a:ext uri="{FF2B5EF4-FFF2-40B4-BE49-F238E27FC236}">
                <a16:creationId xmlns:a16="http://schemas.microsoft.com/office/drawing/2014/main" id="{76F4B2B0-0FF0-40FD-AE1D-6F7D7EAE0A71}"/>
              </a:ext>
            </a:extLst>
          </p:cNvPr>
          <p:cNvSpPr>
            <a:spLocks noGrp="1"/>
          </p:cNvSpPr>
          <p:nvPr>
            <p:ph type="body" sz="quarter" idx="10"/>
          </p:nvPr>
        </p:nvSpPr>
        <p:spPr>
          <a:xfrm>
            <a:off x="363538" y="709577"/>
            <a:ext cx="8418512" cy="3268698"/>
          </a:xfrm>
        </p:spPr>
        <p:txBody>
          <a:bodyPr>
            <a:normAutofit fontScale="25000" lnSpcReduction="20000"/>
          </a:bodyPr>
          <a:lstStyle/>
          <a:p>
            <a:r>
              <a:rPr lang="cs-CZ" sz="6400" dirty="0"/>
              <a:t>Novela byla přijata v reakci na současnou krizi na trhu s energiemi s cílem zavést opatření ke zmírnění dopadů růstu cen energií na odběratele elektřiny a plynu.</a:t>
            </a:r>
          </a:p>
          <a:p>
            <a:r>
              <a:rPr lang="cs-CZ" sz="6400" dirty="0"/>
              <a:t>Nový institut - příspěvek na úhradu nákladů za energii (často v médiích uváděno jako </a:t>
            </a:r>
            <a:r>
              <a:rPr lang="cs-CZ" sz="6400" b="1" dirty="0"/>
              <a:t>„úsporný tarif“</a:t>
            </a:r>
            <a:r>
              <a:rPr lang="cs-CZ" sz="6400" dirty="0"/>
              <a:t>).</a:t>
            </a:r>
          </a:p>
          <a:p>
            <a:pPr lvl="1"/>
            <a:r>
              <a:rPr lang="cs-CZ" sz="6400" b="1" u="sng" dirty="0"/>
              <a:t>Nařízení vlády o příspěvku na úhradu nákladů za energie</a:t>
            </a:r>
            <a:r>
              <a:rPr lang="cs-CZ" sz="6400" dirty="0"/>
              <a:t> (</a:t>
            </a:r>
            <a:r>
              <a:rPr lang="cs-CZ" sz="6400" i="1" dirty="0"/>
              <a:t>Nařízení vlády č. 262/2022 Sb., o příspěvku na úhradu nákladů za energie</a:t>
            </a:r>
            <a:r>
              <a:rPr lang="cs-CZ" sz="6400" dirty="0"/>
              <a:t>)</a:t>
            </a:r>
          </a:p>
          <a:p>
            <a:pPr lvl="1"/>
            <a:r>
              <a:rPr lang="cs-CZ" sz="6400" b="1" u="sng" dirty="0"/>
              <a:t>Nařízení vlády o příspěvku na úhradu nákladů za elektřinu, zemní plyn a teplo</a:t>
            </a:r>
            <a:r>
              <a:rPr lang="cs-CZ" sz="6400" dirty="0"/>
              <a:t> (</a:t>
            </a:r>
            <a:r>
              <a:rPr lang="cs-CZ" sz="6400" i="1" dirty="0"/>
              <a:t>Nařízení vlády č. 263/2022 Sb., o příspěvku na úhradu nákladů za elektřinu, zemní plyn a teplo</a:t>
            </a:r>
            <a:r>
              <a:rPr lang="cs-CZ" sz="6400" dirty="0"/>
              <a:t>) – </a:t>
            </a:r>
            <a:r>
              <a:rPr lang="cs-CZ" sz="6400" b="1" dirty="0"/>
              <a:t>Zrušeno</a:t>
            </a:r>
          </a:p>
          <a:p>
            <a:r>
              <a:rPr lang="cs-CZ" sz="6400" dirty="0"/>
              <a:t>Novela dále reaguje na vzrůstající riziko dlouhodobějšího zastavení dodávek ruského plynu do Evropy a zavádí </a:t>
            </a:r>
            <a:r>
              <a:rPr lang="cs-CZ" sz="6400" b="1" dirty="0"/>
              <a:t>mimořádný stav nouze </a:t>
            </a:r>
            <a:r>
              <a:rPr lang="cs-CZ" sz="6400" dirty="0"/>
              <a:t>– dává státu nové pravomoci</a:t>
            </a:r>
            <a:r>
              <a:rPr lang="cs-CZ" sz="6400" b="1" dirty="0"/>
              <a:t>.</a:t>
            </a:r>
          </a:p>
          <a:p>
            <a:r>
              <a:rPr lang="cs-CZ" sz="6400" dirty="0"/>
              <a:t>MPO může vyhlásit </a:t>
            </a:r>
            <a:r>
              <a:rPr lang="cs-CZ" sz="6400" b="1" dirty="0"/>
              <a:t>předcházení stavu nouze v teplárenství</a:t>
            </a:r>
            <a:r>
              <a:rPr lang="cs-CZ" sz="6400" dirty="0"/>
              <a:t>, což mu umožní uložit dodavateli tepla nové povinnosti, např. připravit k provozu zařízení, která mohou snížit spotřebu zemního plynu, a zajistit pro ně palivo (uhlí, topný olej apod.)</a:t>
            </a:r>
          </a:p>
          <a:p>
            <a:endParaRPr lang="cs-CZ" dirty="0"/>
          </a:p>
        </p:txBody>
      </p:sp>
    </p:spTree>
    <p:extLst>
      <p:ext uri="{BB962C8B-B14F-4D97-AF65-F5344CB8AC3E}">
        <p14:creationId xmlns:p14="http://schemas.microsoft.com/office/powerpoint/2010/main" val="1978401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09E0833-1C34-4BF3-B2A3-E2A6CE1FF781}"/>
              </a:ext>
            </a:extLst>
          </p:cNvPr>
          <p:cNvSpPr>
            <a:spLocks noGrp="1"/>
          </p:cNvSpPr>
          <p:nvPr>
            <p:ph type="title"/>
          </p:nvPr>
        </p:nvSpPr>
        <p:spPr/>
        <p:txBody>
          <a:bodyPr/>
          <a:lstStyle/>
          <a:p>
            <a:r>
              <a:rPr lang="cs-CZ" dirty="0"/>
              <a:t>Třetí novela EZ</a:t>
            </a:r>
          </a:p>
        </p:txBody>
      </p:sp>
      <p:sp>
        <p:nvSpPr>
          <p:cNvPr id="3" name="Zástupný symbol pro text 2">
            <a:extLst>
              <a:ext uri="{FF2B5EF4-FFF2-40B4-BE49-F238E27FC236}">
                <a16:creationId xmlns:a16="http://schemas.microsoft.com/office/drawing/2014/main" id="{33BDAEDA-AF61-41ED-8D9F-7D8E9AE7CB89}"/>
              </a:ext>
            </a:extLst>
          </p:cNvPr>
          <p:cNvSpPr>
            <a:spLocks noGrp="1"/>
          </p:cNvSpPr>
          <p:nvPr>
            <p:ph type="body" sz="quarter" idx="10"/>
          </p:nvPr>
        </p:nvSpPr>
        <p:spPr/>
        <p:txBody>
          <a:bodyPr>
            <a:normAutofit/>
          </a:bodyPr>
          <a:lstStyle/>
          <a:p>
            <a:r>
              <a:rPr lang="cs-CZ" sz="1800" dirty="0"/>
              <a:t>Novela zavádí nový institut mimořádné tržní situace, prostřednictvím kterého se zakládá pravomoci vládě.</a:t>
            </a:r>
          </a:p>
          <a:p>
            <a:pPr lvl="1"/>
            <a:r>
              <a:rPr lang="cs-CZ" sz="1800" dirty="0"/>
              <a:t>Vláda může prostřednictvím nařízení vlády mj. stanovovat ceny elektřiny nebo plynu, a dále v krajních případech ukládat povinnost výroby nebo dodávky elektřiny nebo plynu, ukládat povinnost nabídky elektřiny nebo plynu či limitovat obchodování s elektřinou nebo plynem.</a:t>
            </a:r>
          </a:p>
          <a:p>
            <a:pPr lvl="1"/>
            <a:r>
              <a:rPr lang="cs-CZ" sz="1800" dirty="0"/>
              <a:t>Příslušné mechanismy výpočtu a další podrobnosti budou předmětem navazujících nařízení vlády.</a:t>
            </a:r>
          </a:p>
          <a:p>
            <a:r>
              <a:rPr lang="cs-CZ" sz="1800" b="1" u="sng" dirty="0"/>
              <a:t>První nařízení vlády k </a:t>
            </a:r>
            <a:r>
              <a:rPr lang="cs-CZ" sz="1800" b="1" u="sng" dirty="0" err="1"/>
              <a:t>zastropování</a:t>
            </a:r>
            <a:r>
              <a:rPr lang="cs-CZ" sz="1800" b="1" u="sng" dirty="0"/>
              <a:t> cen (Nařízení vlády č. 298/2022 Sb., o stanovení cen elektřiny a plynu v mimořádné tržní situaci) začne platit 1. ledna 2023.</a:t>
            </a:r>
          </a:p>
          <a:p>
            <a:pPr marL="0" indent="0">
              <a:buNone/>
            </a:pPr>
            <a:endParaRPr lang="cs-CZ" sz="1800" dirty="0"/>
          </a:p>
        </p:txBody>
      </p:sp>
    </p:spTree>
    <p:extLst>
      <p:ext uri="{BB962C8B-B14F-4D97-AF65-F5344CB8AC3E}">
        <p14:creationId xmlns:p14="http://schemas.microsoft.com/office/powerpoint/2010/main" val="28011081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DC09E01-9402-40C3-B1EA-7283ACE1748E}"/>
              </a:ext>
            </a:extLst>
          </p:cNvPr>
          <p:cNvSpPr txBox="1">
            <a:spLocks/>
          </p:cNvSpPr>
          <p:nvPr/>
        </p:nvSpPr>
        <p:spPr>
          <a:xfrm>
            <a:off x="0" y="85097"/>
            <a:ext cx="9144000" cy="442569"/>
          </a:xfrm>
          <a:prstGeom prst="rect">
            <a:avLst/>
          </a:prstGeom>
        </p:spPr>
        <p:txBody>
          <a:bodyPr/>
          <a:lstStyle>
            <a:lvl1pPr algn="l" defTabSz="914400" rtl="0" eaLnBrk="1" latinLnBrk="0" hangingPunct="1">
              <a:lnSpc>
                <a:spcPct val="85000"/>
              </a:lnSpc>
              <a:spcBef>
                <a:spcPct val="0"/>
              </a:spcBef>
              <a:buNone/>
              <a:defRPr sz="2400" b="0" kern="1200">
                <a:solidFill>
                  <a:schemeClr val="bg1"/>
                </a:solidFill>
                <a:latin typeface="EYInterstate Light" panose="02000506000000020004" pitchFamily="2" charset="0"/>
                <a:ea typeface="+mj-ea"/>
                <a:cs typeface="Arial" pitchFamily="34" charset="0"/>
              </a:defRPr>
            </a:lvl1pPr>
          </a:lstStyle>
          <a:p>
            <a:pPr marL="0" marR="0" lvl="0" indent="0" algn="ctr" defTabSz="685434" rtl="0" eaLnBrk="1" fontAlgn="auto" latinLnBrk="0" hangingPunct="1">
              <a:lnSpc>
                <a:spcPct val="85000"/>
              </a:lnSpc>
              <a:spcBef>
                <a:spcPct val="0"/>
              </a:spcBef>
              <a:spcAft>
                <a:spcPts val="0"/>
              </a:spcAft>
              <a:buClrTx/>
              <a:buSzTx/>
              <a:buFontTx/>
              <a:buNone/>
              <a:tabLst/>
              <a:defRPr/>
            </a:pPr>
            <a:r>
              <a:rPr kumimoji="0" lang="cs-CZ" sz="2099" b="1" i="0" u="none" strike="noStrike" kern="1200" cap="none" spc="0" normalizeH="0" baseline="0" noProof="0">
                <a:ln>
                  <a:noFill/>
                </a:ln>
                <a:solidFill>
                  <a:srgbClr val="2E2E38"/>
                </a:solidFill>
                <a:effectLst/>
                <a:uLnTx/>
                <a:uFillTx/>
                <a:ea typeface="+mj-ea"/>
                <a:cs typeface="Arial" pitchFamily="34" charset="0"/>
              </a:rPr>
              <a:t>Zastropování cen – vymezení odběru pod cenovým stropem</a:t>
            </a:r>
            <a:endParaRPr kumimoji="0" lang="en-US" sz="2099" b="1" i="0" u="none" strike="noStrike" kern="1200" cap="none" spc="0" normalizeH="0" baseline="0" noProof="0">
              <a:ln>
                <a:noFill/>
              </a:ln>
              <a:solidFill>
                <a:srgbClr val="2E2E38"/>
              </a:solidFill>
              <a:effectLst/>
              <a:uLnTx/>
              <a:uFillTx/>
              <a:latin typeface="EYInterstate Light" panose="02000506000000020004" pitchFamily="2" charset="0"/>
              <a:ea typeface="+mj-ea"/>
              <a:cs typeface="Arial" pitchFamily="34" charset="0"/>
            </a:endParaRPr>
          </a:p>
        </p:txBody>
      </p:sp>
      <p:sp>
        <p:nvSpPr>
          <p:cNvPr id="4" name="Rectangle: Rounded Corners 3">
            <a:extLst>
              <a:ext uri="{FF2B5EF4-FFF2-40B4-BE49-F238E27FC236}">
                <a16:creationId xmlns:a16="http://schemas.microsoft.com/office/drawing/2014/main" id="{4ED4CD10-D770-44FA-8C83-5BBB3A327A0A}"/>
              </a:ext>
            </a:extLst>
          </p:cNvPr>
          <p:cNvSpPr/>
          <p:nvPr/>
        </p:nvSpPr>
        <p:spPr>
          <a:xfrm>
            <a:off x="485455" y="502932"/>
            <a:ext cx="4071110" cy="4220228"/>
          </a:xfrm>
          <a:prstGeom prst="roundRect">
            <a:avLst/>
          </a:prstGeom>
          <a:solidFill>
            <a:schemeClr val="tx2">
              <a:lumMod val="20000"/>
              <a:lumOff val="80000"/>
            </a:schemeClr>
          </a:solidFill>
          <a:ln w="19050">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0" marR="0" lvl="0" indent="0" algn="ctr" defTabSz="685434"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err="1">
              <a:ln>
                <a:noFill/>
              </a:ln>
              <a:solidFill>
                <a:srgbClr val="2E2E38"/>
              </a:solidFill>
              <a:effectLst/>
              <a:uLnTx/>
              <a:uFillTx/>
              <a:latin typeface="EYInterstate Light"/>
              <a:ea typeface="+mn-ea"/>
              <a:cs typeface="+mn-cs"/>
            </a:endParaRPr>
          </a:p>
        </p:txBody>
      </p:sp>
      <p:sp>
        <p:nvSpPr>
          <p:cNvPr id="5" name="Rectangle: Rounded Corners 4">
            <a:extLst>
              <a:ext uri="{FF2B5EF4-FFF2-40B4-BE49-F238E27FC236}">
                <a16:creationId xmlns:a16="http://schemas.microsoft.com/office/drawing/2014/main" id="{E2F9A5EF-C1FD-4DAD-838C-F98396AA4FC1}"/>
              </a:ext>
            </a:extLst>
          </p:cNvPr>
          <p:cNvSpPr/>
          <p:nvPr/>
        </p:nvSpPr>
        <p:spPr>
          <a:xfrm>
            <a:off x="4587435" y="502932"/>
            <a:ext cx="4071110" cy="4220228"/>
          </a:xfrm>
          <a:prstGeom prst="roundRect">
            <a:avLst/>
          </a:prstGeom>
          <a:solidFill>
            <a:schemeClr val="accent2">
              <a:lumMod val="20000"/>
              <a:lumOff val="80000"/>
            </a:schemeClr>
          </a:solidFill>
          <a:ln w="19050">
            <a:solidFill>
              <a:schemeClr val="bg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0" marR="0" lvl="0" indent="0" algn="ctr" defTabSz="685434"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err="1">
              <a:ln>
                <a:noFill/>
              </a:ln>
              <a:solidFill>
                <a:srgbClr val="2E2E38"/>
              </a:solidFill>
              <a:effectLst/>
              <a:uLnTx/>
              <a:uFillTx/>
              <a:latin typeface="EYInterstate Light"/>
              <a:ea typeface="+mn-ea"/>
              <a:cs typeface="+mn-cs"/>
            </a:endParaRPr>
          </a:p>
        </p:txBody>
      </p:sp>
      <p:sp>
        <p:nvSpPr>
          <p:cNvPr id="6" name="Title 1">
            <a:extLst>
              <a:ext uri="{FF2B5EF4-FFF2-40B4-BE49-F238E27FC236}">
                <a16:creationId xmlns:a16="http://schemas.microsoft.com/office/drawing/2014/main" id="{B5C2ED16-8916-4EFE-BEF9-B236884A9EF5}"/>
              </a:ext>
            </a:extLst>
          </p:cNvPr>
          <p:cNvSpPr txBox="1">
            <a:spLocks/>
          </p:cNvSpPr>
          <p:nvPr/>
        </p:nvSpPr>
        <p:spPr>
          <a:xfrm>
            <a:off x="485454" y="479265"/>
            <a:ext cx="4071109" cy="442569"/>
          </a:xfrm>
          <a:prstGeom prst="rect">
            <a:avLst/>
          </a:prstGeom>
        </p:spPr>
        <p:txBody>
          <a:bodyPr anchor="ctr"/>
          <a:lstStyle>
            <a:lvl1pPr algn="l" defTabSz="914400" rtl="0" eaLnBrk="1" latinLnBrk="0" hangingPunct="1">
              <a:lnSpc>
                <a:spcPct val="85000"/>
              </a:lnSpc>
              <a:spcBef>
                <a:spcPct val="0"/>
              </a:spcBef>
              <a:buNone/>
              <a:defRPr sz="2400" b="0" kern="1200">
                <a:solidFill>
                  <a:schemeClr val="bg1"/>
                </a:solidFill>
                <a:latin typeface="EYInterstate Light" panose="02000506000000020004" pitchFamily="2" charset="0"/>
                <a:ea typeface="+mj-ea"/>
                <a:cs typeface="Arial" pitchFamily="34" charset="0"/>
              </a:defRPr>
            </a:lvl1pPr>
          </a:lstStyle>
          <a:p>
            <a:pPr marL="0" marR="0" lvl="0" indent="0" algn="ctr" defTabSz="685434" rtl="0" eaLnBrk="1" fontAlgn="auto" latinLnBrk="0" hangingPunct="1">
              <a:lnSpc>
                <a:spcPct val="85000"/>
              </a:lnSpc>
              <a:spcBef>
                <a:spcPct val="0"/>
              </a:spcBef>
              <a:spcAft>
                <a:spcPts val="0"/>
              </a:spcAft>
              <a:buClrTx/>
              <a:buSzTx/>
              <a:buFontTx/>
              <a:buNone/>
              <a:tabLst/>
              <a:defRPr/>
            </a:pPr>
            <a:r>
              <a:rPr kumimoji="0" lang="cs-CZ" sz="1799" b="1" i="0" u="none" strike="noStrike" kern="1200" cap="none" spc="0" normalizeH="0" baseline="0" noProof="0">
                <a:ln>
                  <a:noFill/>
                </a:ln>
                <a:solidFill>
                  <a:srgbClr val="2E2E38"/>
                </a:solidFill>
                <a:effectLst/>
                <a:uLnTx/>
                <a:uFillTx/>
                <a:ea typeface="+mj-ea"/>
                <a:cs typeface="Arial" pitchFamily="34" charset="0"/>
              </a:rPr>
              <a:t>Elektřina</a:t>
            </a:r>
            <a:endParaRPr kumimoji="0" lang="en-US" sz="1799" b="1" i="0" u="none" strike="noStrike" kern="1200" cap="none" spc="0" normalizeH="0" baseline="0" noProof="0">
              <a:ln>
                <a:noFill/>
              </a:ln>
              <a:solidFill>
                <a:srgbClr val="2E2E38"/>
              </a:solidFill>
              <a:effectLst/>
              <a:uLnTx/>
              <a:uFillTx/>
              <a:latin typeface="EYInterstate Light" panose="02000506000000020004" pitchFamily="2" charset="0"/>
              <a:ea typeface="+mj-ea"/>
              <a:cs typeface="Arial" pitchFamily="34" charset="0"/>
            </a:endParaRPr>
          </a:p>
        </p:txBody>
      </p:sp>
      <p:sp>
        <p:nvSpPr>
          <p:cNvPr id="7" name="Title 1">
            <a:extLst>
              <a:ext uri="{FF2B5EF4-FFF2-40B4-BE49-F238E27FC236}">
                <a16:creationId xmlns:a16="http://schemas.microsoft.com/office/drawing/2014/main" id="{58CC39EA-0F04-4FF1-8020-E7E7AF22239E}"/>
              </a:ext>
            </a:extLst>
          </p:cNvPr>
          <p:cNvSpPr txBox="1">
            <a:spLocks/>
          </p:cNvSpPr>
          <p:nvPr/>
        </p:nvSpPr>
        <p:spPr>
          <a:xfrm>
            <a:off x="4587437" y="479265"/>
            <a:ext cx="4071109" cy="442569"/>
          </a:xfrm>
          <a:prstGeom prst="rect">
            <a:avLst/>
          </a:prstGeom>
        </p:spPr>
        <p:txBody>
          <a:bodyPr anchor="ctr"/>
          <a:lstStyle>
            <a:lvl1pPr algn="l" defTabSz="914400" rtl="0" eaLnBrk="1" latinLnBrk="0" hangingPunct="1">
              <a:lnSpc>
                <a:spcPct val="85000"/>
              </a:lnSpc>
              <a:spcBef>
                <a:spcPct val="0"/>
              </a:spcBef>
              <a:buNone/>
              <a:defRPr sz="2400" b="0" kern="1200">
                <a:solidFill>
                  <a:schemeClr val="bg1"/>
                </a:solidFill>
                <a:latin typeface="EYInterstate Light" panose="02000506000000020004" pitchFamily="2" charset="0"/>
                <a:ea typeface="+mj-ea"/>
                <a:cs typeface="Arial" pitchFamily="34" charset="0"/>
              </a:defRPr>
            </a:lvl1pPr>
          </a:lstStyle>
          <a:p>
            <a:pPr marL="0" marR="0" lvl="0" indent="0" algn="ctr" defTabSz="685434" rtl="0" eaLnBrk="1" fontAlgn="auto" latinLnBrk="0" hangingPunct="1">
              <a:lnSpc>
                <a:spcPct val="85000"/>
              </a:lnSpc>
              <a:spcBef>
                <a:spcPct val="0"/>
              </a:spcBef>
              <a:spcAft>
                <a:spcPts val="0"/>
              </a:spcAft>
              <a:buClrTx/>
              <a:buSzTx/>
              <a:buFontTx/>
              <a:buNone/>
              <a:tabLst/>
              <a:defRPr/>
            </a:pPr>
            <a:r>
              <a:rPr kumimoji="0" lang="cs-CZ" sz="1799" b="1" i="0" u="none" strike="noStrike" kern="1200" cap="none" spc="0" normalizeH="0" baseline="0" noProof="0">
                <a:ln>
                  <a:noFill/>
                </a:ln>
                <a:solidFill>
                  <a:srgbClr val="2E2E38"/>
                </a:solidFill>
                <a:effectLst/>
                <a:uLnTx/>
                <a:uFillTx/>
                <a:ea typeface="+mj-ea"/>
                <a:cs typeface="Arial" pitchFamily="34" charset="0"/>
              </a:rPr>
              <a:t>Plyn</a:t>
            </a:r>
            <a:endParaRPr kumimoji="0" lang="en-US" sz="1799" b="1" i="0" u="none" strike="noStrike" kern="1200" cap="none" spc="0" normalizeH="0" baseline="0" noProof="0">
              <a:ln>
                <a:noFill/>
              </a:ln>
              <a:solidFill>
                <a:srgbClr val="2E2E38"/>
              </a:solidFill>
              <a:effectLst/>
              <a:uLnTx/>
              <a:uFillTx/>
              <a:latin typeface="EYInterstate Light" panose="02000506000000020004" pitchFamily="2" charset="0"/>
              <a:ea typeface="+mj-ea"/>
              <a:cs typeface="Arial" pitchFamily="34" charset="0"/>
            </a:endParaRPr>
          </a:p>
        </p:txBody>
      </p:sp>
      <p:sp>
        <p:nvSpPr>
          <p:cNvPr id="8" name="Rectangle: Rounded Corners 7">
            <a:extLst>
              <a:ext uri="{FF2B5EF4-FFF2-40B4-BE49-F238E27FC236}">
                <a16:creationId xmlns:a16="http://schemas.microsoft.com/office/drawing/2014/main" id="{FE3F83DB-D769-4857-91CE-BFDBEAD92636}"/>
              </a:ext>
            </a:extLst>
          </p:cNvPr>
          <p:cNvSpPr/>
          <p:nvPr/>
        </p:nvSpPr>
        <p:spPr>
          <a:xfrm>
            <a:off x="700011" y="889890"/>
            <a:ext cx="3641995" cy="264878"/>
          </a:xfrm>
          <a:prstGeom prst="roundRect">
            <a:avLst/>
          </a:prstGeom>
          <a:solidFill>
            <a:schemeClr val="tx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0" marR="0" lvl="0" indent="0" algn="l" defTabSz="685434" rtl="0" eaLnBrk="1" fontAlgn="auto" latinLnBrk="0" hangingPunct="1">
              <a:lnSpc>
                <a:spcPct val="100000"/>
              </a:lnSpc>
              <a:spcBef>
                <a:spcPts val="0"/>
              </a:spcBef>
              <a:spcAft>
                <a:spcPts val="0"/>
              </a:spcAft>
              <a:buClrTx/>
              <a:buSzTx/>
              <a:buFontTx/>
              <a:buNone/>
              <a:tabLst/>
              <a:defRPr/>
            </a:pPr>
            <a:r>
              <a:rPr kumimoji="0" lang="cs-CZ" sz="900" b="1" i="0" u="none" strike="noStrike" kern="1200" cap="none" spc="0" normalizeH="0" baseline="0" noProof="0">
                <a:ln>
                  <a:noFill/>
                </a:ln>
                <a:solidFill>
                  <a:srgbClr val="2E2E38"/>
                </a:solidFill>
                <a:effectLst/>
                <a:uLnTx/>
                <a:uFillTx/>
                <a:ea typeface="+mn-ea"/>
                <a:cs typeface="+mn-cs"/>
              </a:rPr>
              <a:t>Hladina nízkého napětí</a:t>
            </a:r>
            <a:endParaRPr kumimoji="0" lang="en-US" sz="900" b="1" i="0" u="none" strike="noStrike" kern="1200" cap="none" spc="0" normalizeH="0" baseline="0" noProof="0" err="1">
              <a:ln>
                <a:noFill/>
              </a:ln>
              <a:solidFill>
                <a:srgbClr val="2E2E38"/>
              </a:solidFill>
              <a:effectLst/>
              <a:uLnTx/>
              <a:uFillTx/>
              <a:latin typeface="EYInterstate Light"/>
              <a:ea typeface="+mn-ea"/>
              <a:cs typeface="+mn-cs"/>
            </a:endParaRPr>
          </a:p>
        </p:txBody>
      </p:sp>
      <p:sp>
        <p:nvSpPr>
          <p:cNvPr id="9" name="Rectangle: Rounded Corners 8">
            <a:extLst>
              <a:ext uri="{FF2B5EF4-FFF2-40B4-BE49-F238E27FC236}">
                <a16:creationId xmlns:a16="http://schemas.microsoft.com/office/drawing/2014/main" id="{A16050CA-7193-438E-A2DA-BDCCFDA64BEF}"/>
              </a:ext>
            </a:extLst>
          </p:cNvPr>
          <p:cNvSpPr/>
          <p:nvPr/>
        </p:nvSpPr>
        <p:spPr>
          <a:xfrm>
            <a:off x="700011" y="1527110"/>
            <a:ext cx="3641995" cy="264878"/>
          </a:xfrm>
          <a:prstGeom prst="roundRect">
            <a:avLst/>
          </a:prstGeom>
          <a:solidFill>
            <a:schemeClr val="tx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0" marR="0" lvl="0" indent="0" algn="l" defTabSz="685434" rtl="0" eaLnBrk="1" fontAlgn="auto" latinLnBrk="0" hangingPunct="1">
              <a:lnSpc>
                <a:spcPct val="100000"/>
              </a:lnSpc>
              <a:spcBef>
                <a:spcPts val="0"/>
              </a:spcBef>
              <a:spcAft>
                <a:spcPts val="0"/>
              </a:spcAft>
              <a:buClrTx/>
              <a:buSzTx/>
              <a:buFontTx/>
              <a:buNone/>
              <a:tabLst/>
              <a:defRPr/>
            </a:pPr>
            <a:r>
              <a:rPr kumimoji="0" lang="cs-CZ" sz="900" b="1" i="0" u="none" strike="noStrike" kern="1200" cap="none" spc="0" normalizeH="0" baseline="0" noProof="0">
                <a:ln>
                  <a:noFill/>
                </a:ln>
                <a:solidFill>
                  <a:srgbClr val="2E2E38"/>
                </a:solidFill>
                <a:effectLst/>
                <a:uLnTx/>
                <a:uFillTx/>
                <a:ea typeface="+mn-ea"/>
                <a:cs typeface="+mn-cs"/>
              </a:rPr>
              <a:t>Hladina vysokého a velmi vysokého napětí</a:t>
            </a:r>
            <a:endParaRPr kumimoji="0" lang="en-US" sz="900" b="1" i="0" u="none" strike="noStrike" kern="1200" cap="none" spc="0" normalizeH="0" baseline="0" noProof="0" err="1">
              <a:ln>
                <a:noFill/>
              </a:ln>
              <a:solidFill>
                <a:srgbClr val="2E2E38"/>
              </a:solidFill>
              <a:effectLst/>
              <a:uLnTx/>
              <a:uFillTx/>
              <a:latin typeface="EYInterstate Light"/>
              <a:ea typeface="+mn-ea"/>
              <a:cs typeface="+mn-cs"/>
            </a:endParaRPr>
          </a:p>
        </p:txBody>
      </p:sp>
      <p:sp>
        <p:nvSpPr>
          <p:cNvPr id="10" name="Rectangle: Rounded Corners 9">
            <a:extLst>
              <a:ext uri="{FF2B5EF4-FFF2-40B4-BE49-F238E27FC236}">
                <a16:creationId xmlns:a16="http://schemas.microsoft.com/office/drawing/2014/main" id="{02BEEDB4-3508-4246-B4C7-7F7ECC3FE79E}"/>
              </a:ext>
            </a:extLst>
          </p:cNvPr>
          <p:cNvSpPr/>
          <p:nvPr/>
        </p:nvSpPr>
        <p:spPr>
          <a:xfrm>
            <a:off x="924940" y="1209948"/>
            <a:ext cx="1953920" cy="208897"/>
          </a:xfrm>
          <a:prstGeom prst="roundRect">
            <a:avLst/>
          </a:prstGeom>
          <a:solidFill>
            <a:schemeClr val="bg2">
              <a:lumMod val="65000"/>
              <a:lumOff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26986" rIns="26986" rtlCol="0" anchor="ctr" anchorCtr="0"/>
          <a:lstStyle/>
          <a:p>
            <a:pPr marL="0" marR="0" lvl="0" indent="0" algn="l" defTabSz="685434" rtl="0" eaLnBrk="1" fontAlgn="auto" latinLnBrk="0" hangingPunct="1">
              <a:lnSpc>
                <a:spcPct val="100000"/>
              </a:lnSpc>
              <a:spcBef>
                <a:spcPts val="0"/>
              </a:spcBef>
              <a:spcAft>
                <a:spcPts val="0"/>
              </a:spcAft>
              <a:buClrTx/>
              <a:buSzTx/>
              <a:buFontTx/>
              <a:buNone/>
              <a:tabLst/>
              <a:defRPr/>
            </a:pPr>
            <a:r>
              <a:rPr kumimoji="0" lang="cs-CZ" sz="862" b="0" i="0" u="none" strike="noStrike" kern="1200" cap="none" spc="0" normalizeH="0" baseline="0" noProof="0">
                <a:ln>
                  <a:noFill/>
                </a:ln>
                <a:solidFill>
                  <a:srgbClr val="FFFFFF"/>
                </a:solidFill>
                <a:effectLst/>
                <a:uLnTx/>
                <a:uFillTx/>
                <a:ea typeface="+mn-ea"/>
                <a:cs typeface="+mn-cs"/>
              </a:rPr>
              <a:t>Všichni odběratelé</a:t>
            </a:r>
            <a:endParaRPr kumimoji="0" lang="en-US" sz="862" b="0" i="0" u="none" strike="noStrike" kern="1200" cap="none" spc="0" normalizeH="0" baseline="0" noProof="0" err="1">
              <a:ln>
                <a:noFill/>
              </a:ln>
              <a:solidFill>
                <a:srgbClr val="FFFFFF"/>
              </a:solidFill>
              <a:effectLst/>
              <a:uLnTx/>
              <a:uFillTx/>
              <a:latin typeface="EYInterstate Light"/>
              <a:ea typeface="+mn-ea"/>
              <a:cs typeface="+mn-cs"/>
            </a:endParaRPr>
          </a:p>
        </p:txBody>
      </p:sp>
      <p:cxnSp>
        <p:nvCxnSpPr>
          <p:cNvPr id="13" name="Straight Arrow Connector 12">
            <a:extLst>
              <a:ext uri="{FF2B5EF4-FFF2-40B4-BE49-F238E27FC236}">
                <a16:creationId xmlns:a16="http://schemas.microsoft.com/office/drawing/2014/main" id="{5FB2BB4E-55BF-451D-B87F-9BFD5BE983CE}"/>
              </a:ext>
            </a:extLst>
          </p:cNvPr>
          <p:cNvCxnSpPr>
            <a:cxnSpLocks/>
            <a:stCxn id="10" idx="3"/>
            <a:endCxn id="14" idx="1"/>
          </p:cNvCxnSpPr>
          <p:nvPr/>
        </p:nvCxnSpPr>
        <p:spPr>
          <a:xfrm>
            <a:off x="2878860" y="1314397"/>
            <a:ext cx="244158" cy="2942"/>
          </a:xfrm>
          <a:prstGeom prst="straightConnector1">
            <a:avLst/>
          </a:prstGeom>
          <a:ln w="38100">
            <a:solidFill>
              <a:schemeClr val="bg2">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0ABE1B5-A5AB-4A53-9A47-D2F4B8D53EF1}"/>
              </a:ext>
            </a:extLst>
          </p:cNvPr>
          <p:cNvSpPr txBox="1"/>
          <p:nvPr/>
        </p:nvSpPr>
        <p:spPr>
          <a:xfrm>
            <a:off x="3123018" y="1225070"/>
            <a:ext cx="1001343" cy="184538"/>
          </a:xfrm>
          <a:prstGeom prst="rect">
            <a:avLst/>
          </a:prstGeom>
          <a:noFill/>
        </p:spPr>
        <p:txBody>
          <a:bodyPr wrap="square" lIns="0" tIns="0" rIns="0" bIns="0" rtlCol="0">
            <a:spAutoFit/>
          </a:bodyPr>
          <a:lstStyle/>
          <a:p>
            <a:pPr marL="0" marR="0" lvl="0" indent="0" algn="ctr" defTabSz="685434" rtl="0" eaLnBrk="1" fontAlgn="auto" latinLnBrk="0" hangingPunct="1">
              <a:lnSpc>
                <a:spcPct val="100000"/>
              </a:lnSpc>
              <a:spcBef>
                <a:spcPts val="0"/>
              </a:spcBef>
              <a:spcAft>
                <a:spcPts val="450"/>
              </a:spcAft>
              <a:buClr>
                <a:srgbClr val="FFE600"/>
              </a:buClr>
              <a:buSzPct val="80000"/>
              <a:buFontTx/>
              <a:buNone/>
              <a:tabLst/>
              <a:defRPr/>
            </a:pPr>
            <a:r>
              <a:rPr kumimoji="0" lang="cs-CZ" sz="1199" b="1" i="0" u="none" strike="noStrike" kern="1200" cap="none" spc="0" normalizeH="0" baseline="0" noProof="0">
                <a:ln>
                  <a:noFill/>
                </a:ln>
                <a:solidFill>
                  <a:srgbClr val="2E2E38"/>
                </a:solidFill>
                <a:effectLst/>
                <a:uLnTx/>
                <a:uFillTx/>
                <a:ea typeface="+mn-ea"/>
                <a:cs typeface="+mn-cs"/>
              </a:rPr>
              <a:t>100 %</a:t>
            </a:r>
            <a:endParaRPr kumimoji="0" lang="en-US" sz="1199" b="1" i="0" u="none" strike="noStrike" kern="1200" cap="none" spc="0" normalizeH="0" baseline="0" noProof="0">
              <a:ln>
                <a:noFill/>
              </a:ln>
              <a:solidFill>
                <a:srgbClr val="2E2E38"/>
              </a:solidFill>
              <a:effectLst/>
              <a:uLnTx/>
              <a:uFillTx/>
              <a:latin typeface="EYInterstate Light"/>
              <a:ea typeface="+mn-ea"/>
              <a:cs typeface="+mn-cs"/>
            </a:endParaRPr>
          </a:p>
        </p:txBody>
      </p:sp>
      <p:sp>
        <p:nvSpPr>
          <p:cNvPr id="18" name="Rectangle: Rounded Corners 17">
            <a:extLst>
              <a:ext uri="{FF2B5EF4-FFF2-40B4-BE49-F238E27FC236}">
                <a16:creationId xmlns:a16="http://schemas.microsoft.com/office/drawing/2014/main" id="{C282CABC-AEFD-41ED-B1D7-449D3DFE2483}"/>
              </a:ext>
            </a:extLst>
          </p:cNvPr>
          <p:cNvSpPr/>
          <p:nvPr/>
        </p:nvSpPr>
        <p:spPr>
          <a:xfrm>
            <a:off x="924940" y="1909055"/>
            <a:ext cx="1953920" cy="313161"/>
          </a:xfrm>
          <a:prstGeom prst="roundRect">
            <a:avLst/>
          </a:prstGeom>
          <a:solidFill>
            <a:schemeClr val="bg2">
              <a:lumMod val="65000"/>
              <a:lumOff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26986" rIns="26986" rtlCol="0" anchor="ctr" anchorCtr="0"/>
          <a:lstStyle/>
          <a:p>
            <a:pPr marL="0" marR="0" lvl="0" indent="0" algn="l" defTabSz="685434" rtl="0" eaLnBrk="1" fontAlgn="auto" latinLnBrk="0" hangingPunct="1">
              <a:lnSpc>
                <a:spcPct val="100000"/>
              </a:lnSpc>
              <a:spcBef>
                <a:spcPts val="0"/>
              </a:spcBef>
              <a:spcAft>
                <a:spcPts val="0"/>
              </a:spcAft>
              <a:buClrTx/>
              <a:buSzTx/>
              <a:buFontTx/>
              <a:buNone/>
              <a:tabLst/>
              <a:defRPr/>
            </a:pPr>
            <a:r>
              <a:rPr kumimoji="0" lang="cs-CZ" sz="862" b="0" i="0" u="none" strike="noStrike" kern="1200" cap="none" spc="0" normalizeH="0" baseline="0" noProof="0">
                <a:ln>
                  <a:noFill/>
                </a:ln>
                <a:solidFill>
                  <a:srgbClr val="FFFFFF"/>
                </a:solidFill>
                <a:effectLst/>
                <a:uLnTx/>
                <a:uFillTx/>
                <a:ea typeface="+mn-ea"/>
                <a:cs typeface="+mn-cs"/>
              </a:rPr>
              <a:t>Veřejný zadavatel – ČNB a subjekty s kódem v RES zařazeným pod 13000*</a:t>
            </a:r>
            <a:endParaRPr kumimoji="0" lang="en-US" sz="862" b="0" i="0" u="none" strike="noStrike" kern="1200" cap="none" spc="0" normalizeH="0" baseline="0" noProof="0" err="1">
              <a:ln>
                <a:noFill/>
              </a:ln>
              <a:solidFill>
                <a:srgbClr val="FFFFFF"/>
              </a:solidFill>
              <a:effectLst/>
              <a:uLnTx/>
              <a:uFillTx/>
              <a:latin typeface="EYInterstate Light"/>
              <a:ea typeface="+mn-ea"/>
              <a:cs typeface="+mn-cs"/>
            </a:endParaRPr>
          </a:p>
        </p:txBody>
      </p:sp>
      <p:sp>
        <p:nvSpPr>
          <p:cNvPr id="24" name="Rectangle: Rounded Corners 23">
            <a:extLst>
              <a:ext uri="{FF2B5EF4-FFF2-40B4-BE49-F238E27FC236}">
                <a16:creationId xmlns:a16="http://schemas.microsoft.com/office/drawing/2014/main" id="{F517E2FA-49B9-4A1C-B95B-AC65CFB4907E}"/>
              </a:ext>
            </a:extLst>
          </p:cNvPr>
          <p:cNvSpPr/>
          <p:nvPr/>
        </p:nvSpPr>
        <p:spPr>
          <a:xfrm>
            <a:off x="924940" y="2234404"/>
            <a:ext cx="1953920" cy="207792"/>
          </a:xfrm>
          <a:prstGeom prst="roundRect">
            <a:avLst/>
          </a:prstGeom>
          <a:solidFill>
            <a:schemeClr val="bg2">
              <a:lumMod val="65000"/>
              <a:lumOff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26986" rIns="26986" rtlCol="0" anchor="ctr" anchorCtr="0"/>
          <a:lstStyle/>
          <a:p>
            <a:pPr marL="0" marR="0" lvl="0" indent="0" algn="l" defTabSz="685434" rtl="0" eaLnBrk="1" fontAlgn="auto" latinLnBrk="0" hangingPunct="1">
              <a:lnSpc>
                <a:spcPct val="100000"/>
              </a:lnSpc>
              <a:spcBef>
                <a:spcPts val="0"/>
              </a:spcBef>
              <a:spcAft>
                <a:spcPts val="0"/>
              </a:spcAft>
              <a:buClrTx/>
              <a:buSzTx/>
              <a:buFontTx/>
              <a:buNone/>
              <a:tabLst/>
              <a:defRPr/>
            </a:pPr>
            <a:r>
              <a:rPr kumimoji="0" lang="cs-CZ" sz="862" b="0" i="0" u="none" strike="noStrike" kern="1200" cap="none" spc="0" normalizeH="0" baseline="0" noProof="0">
                <a:ln>
                  <a:noFill/>
                </a:ln>
                <a:solidFill>
                  <a:srgbClr val="FFFFFF"/>
                </a:solidFill>
                <a:effectLst/>
                <a:uLnTx/>
                <a:uFillTx/>
                <a:ea typeface="+mn-ea"/>
                <a:cs typeface="+mn-cs"/>
              </a:rPr>
              <a:t>Škola, školské zařízení, vysoká škola</a:t>
            </a:r>
            <a:endParaRPr kumimoji="0" lang="en-US" sz="862" b="0" i="0" u="none" strike="noStrike" kern="1200" cap="none" spc="0" normalizeH="0" baseline="0" noProof="0" err="1">
              <a:ln>
                <a:noFill/>
              </a:ln>
              <a:solidFill>
                <a:srgbClr val="FFFFFF"/>
              </a:solidFill>
              <a:effectLst/>
              <a:uLnTx/>
              <a:uFillTx/>
              <a:latin typeface="EYInterstate Light"/>
              <a:ea typeface="+mn-ea"/>
              <a:cs typeface="+mn-cs"/>
            </a:endParaRPr>
          </a:p>
        </p:txBody>
      </p:sp>
      <p:sp>
        <p:nvSpPr>
          <p:cNvPr id="25" name="Rectangle: Rounded Corners 24">
            <a:extLst>
              <a:ext uri="{FF2B5EF4-FFF2-40B4-BE49-F238E27FC236}">
                <a16:creationId xmlns:a16="http://schemas.microsoft.com/office/drawing/2014/main" id="{3BCDF72A-BF0B-4F6E-996B-180984743601}"/>
              </a:ext>
            </a:extLst>
          </p:cNvPr>
          <p:cNvSpPr/>
          <p:nvPr/>
        </p:nvSpPr>
        <p:spPr>
          <a:xfrm>
            <a:off x="924940" y="2454384"/>
            <a:ext cx="1953920" cy="207792"/>
          </a:xfrm>
          <a:prstGeom prst="roundRect">
            <a:avLst/>
          </a:prstGeom>
          <a:solidFill>
            <a:schemeClr val="bg2">
              <a:lumMod val="65000"/>
              <a:lumOff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26986" rIns="26986" rtlCol="0" anchor="ctr" anchorCtr="0"/>
          <a:lstStyle/>
          <a:p>
            <a:pPr marL="0" marR="0" lvl="0" indent="0" algn="l" defTabSz="685434" rtl="0" eaLnBrk="1" fontAlgn="auto" latinLnBrk="0" hangingPunct="1">
              <a:lnSpc>
                <a:spcPct val="100000"/>
              </a:lnSpc>
              <a:spcBef>
                <a:spcPts val="0"/>
              </a:spcBef>
              <a:spcAft>
                <a:spcPts val="0"/>
              </a:spcAft>
              <a:buClrTx/>
              <a:buSzTx/>
              <a:buFontTx/>
              <a:buNone/>
              <a:tabLst/>
              <a:defRPr/>
            </a:pPr>
            <a:r>
              <a:rPr kumimoji="0" lang="cs-CZ" sz="862" b="0" i="0" u="none" strike="noStrike" kern="1200" cap="none" spc="0" normalizeH="0" baseline="0" noProof="0">
                <a:ln>
                  <a:noFill/>
                </a:ln>
                <a:solidFill>
                  <a:srgbClr val="FFFFFF"/>
                </a:solidFill>
                <a:effectLst/>
                <a:uLnTx/>
                <a:uFillTx/>
                <a:ea typeface="+mn-ea"/>
                <a:cs typeface="+mn-cs"/>
              </a:rPr>
              <a:t>Poskytovatel zdravotních služeb</a:t>
            </a:r>
            <a:endParaRPr kumimoji="0" lang="en-US" sz="862" b="0" i="0" u="none" strike="noStrike" kern="1200" cap="none" spc="0" normalizeH="0" baseline="0" noProof="0" err="1">
              <a:ln>
                <a:noFill/>
              </a:ln>
              <a:solidFill>
                <a:srgbClr val="FFFFFF"/>
              </a:solidFill>
              <a:effectLst/>
              <a:uLnTx/>
              <a:uFillTx/>
              <a:latin typeface="EYInterstate Light"/>
              <a:ea typeface="+mn-ea"/>
              <a:cs typeface="+mn-cs"/>
            </a:endParaRPr>
          </a:p>
        </p:txBody>
      </p:sp>
      <p:sp>
        <p:nvSpPr>
          <p:cNvPr id="26" name="Rectangle: Rounded Corners 25">
            <a:extLst>
              <a:ext uri="{FF2B5EF4-FFF2-40B4-BE49-F238E27FC236}">
                <a16:creationId xmlns:a16="http://schemas.microsoft.com/office/drawing/2014/main" id="{64A65418-2784-4275-8D41-A661235A9170}"/>
              </a:ext>
            </a:extLst>
          </p:cNvPr>
          <p:cNvSpPr/>
          <p:nvPr/>
        </p:nvSpPr>
        <p:spPr>
          <a:xfrm>
            <a:off x="924940" y="2674365"/>
            <a:ext cx="1953920" cy="207792"/>
          </a:xfrm>
          <a:prstGeom prst="roundRect">
            <a:avLst/>
          </a:prstGeom>
          <a:solidFill>
            <a:schemeClr val="bg2">
              <a:lumMod val="65000"/>
              <a:lumOff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26986" rIns="26986" rtlCol="0" anchor="ctr" anchorCtr="0"/>
          <a:lstStyle/>
          <a:p>
            <a:pPr marL="0" marR="0" lvl="0" indent="0" algn="l" defTabSz="685434" rtl="0" eaLnBrk="1" fontAlgn="auto" latinLnBrk="0" hangingPunct="1">
              <a:lnSpc>
                <a:spcPct val="100000"/>
              </a:lnSpc>
              <a:spcBef>
                <a:spcPts val="0"/>
              </a:spcBef>
              <a:spcAft>
                <a:spcPts val="0"/>
              </a:spcAft>
              <a:buClrTx/>
              <a:buSzTx/>
              <a:buFontTx/>
              <a:buNone/>
              <a:tabLst/>
              <a:defRPr/>
            </a:pPr>
            <a:r>
              <a:rPr kumimoji="0" lang="cs-CZ" sz="862" b="0" i="0" u="none" strike="noStrike" kern="1200" cap="none" spc="0" normalizeH="0" baseline="0" noProof="0">
                <a:ln>
                  <a:noFill/>
                </a:ln>
                <a:solidFill>
                  <a:srgbClr val="FFFFFF"/>
                </a:solidFill>
                <a:effectLst/>
                <a:uLnTx/>
                <a:uFillTx/>
                <a:ea typeface="+mn-ea"/>
                <a:cs typeface="+mn-cs"/>
              </a:rPr>
              <a:t>Poskytovatel sociálních služeb</a:t>
            </a:r>
            <a:endParaRPr kumimoji="0" lang="en-US" sz="862" b="0" i="0" u="none" strike="noStrike" kern="1200" cap="none" spc="0" normalizeH="0" baseline="0" noProof="0" err="1">
              <a:ln>
                <a:noFill/>
              </a:ln>
              <a:solidFill>
                <a:srgbClr val="FFFFFF"/>
              </a:solidFill>
              <a:effectLst/>
              <a:uLnTx/>
              <a:uFillTx/>
              <a:latin typeface="EYInterstate Light"/>
              <a:ea typeface="+mn-ea"/>
              <a:cs typeface="+mn-cs"/>
            </a:endParaRPr>
          </a:p>
        </p:txBody>
      </p:sp>
      <p:sp>
        <p:nvSpPr>
          <p:cNvPr id="27" name="Rectangle: Rounded Corners 26">
            <a:extLst>
              <a:ext uri="{FF2B5EF4-FFF2-40B4-BE49-F238E27FC236}">
                <a16:creationId xmlns:a16="http://schemas.microsoft.com/office/drawing/2014/main" id="{5F60464B-F909-42CE-A5A0-F416C389EA97}"/>
              </a:ext>
            </a:extLst>
          </p:cNvPr>
          <p:cNvSpPr/>
          <p:nvPr/>
        </p:nvSpPr>
        <p:spPr>
          <a:xfrm>
            <a:off x="924940" y="2894345"/>
            <a:ext cx="1953920" cy="313037"/>
          </a:xfrm>
          <a:prstGeom prst="roundRect">
            <a:avLst/>
          </a:prstGeom>
          <a:solidFill>
            <a:schemeClr val="bg2">
              <a:lumMod val="65000"/>
              <a:lumOff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26986" rIns="26986" rtlCol="0" anchor="ctr" anchorCtr="0"/>
          <a:lstStyle/>
          <a:p>
            <a:pPr marL="0" marR="0" lvl="0" indent="0" algn="l" defTabSz="685434" rtl="0" eaLnBrk="1" fontAlgn="auto" latinLnBrk="0" hangingPunct="1">
              <a:lnSpc>
                <a:spcPct val="100000"/>
              </a:lnSpc>
              <a:spcBef>
                <a:spcPts val="0"/>
              </a:spcBef>
              <a:spcAft>
                <a:spcPts val="0"/>
              </a:spcAft>
              <a:buClrTx/>
              <a:buSzTx/>
              <a:buFontTx/>
              <a:buNone/>
              <a:tabLst/>
              <a:defRPr/>
            </a:pPr>
            <a:r>
              <a:rPr kumimoji="0" lang="cs-CZ" sz="862" b="0" i="0" u="none" strike="noStrike" kern="1200" cap="none" spc="0" normalizeH="0" baseline="0" noProof="0">
                <a:ln>
                  <a:noFill/>
                </a:ln>
                <a:solidFill>
                  <a:srgbClr val="FFFFFF"/>
                </a:solidFill>
                <a:effectLst/>
                <a:uLnTx/>
                <a:uFillTx/>
                <a:ea typeface="+mn-ea"/>
                <a:cs typeface="+mn-cs"/>
              </a:rPr>
              <a:t>Provozovatel vodovodu nebo kanalizace</a:t>
            </a:r>
            <a:endParaRPr kumimoji="0" lang="en-US" sz="862" b="0" i="0" u="none" strike="noStrike" kern="1200" cap="none" spc="0" normalizeH="0" baseline="0" noProof="0" err="1">
              <a:ln>
                <a:noFill/>
              </a:ln>
              <a:solidFill>
                <a:srgbClr val="FFFFFF"/>
              </a:solidFill>
              <a:effectLst/>
              <a:uLnTx/>
              <a:uFillTx/>
              <a:latin typeface="EYInterstate Light"/>
              <a:ea typeface="+mn-ea"/>
              <a:cs typeface="+mn-cs"/>
            </a:endParaRPr>
          </a:p>
        </p:txBody>
      </p:sp>
      <p:sp>
        <p:nvSpPr>
          <p:cNvPr id="33" name="Rectangle: Rounded Corners 32">
            <a:extLst>
              <a:ext uri="{FF2B5EF4-FFF2-40B4-BE49-F238E27FC236}">
                <a16:creationId xmlns:a16="http://schemas.microsoft.com/office/drawing/2014/main" id="{6A99EEE8-6A9D-4E35-9628-5DE13A0992B3}"/>
              </a:ext>
            </a:extLst>
          </p:cNvPr>
          <p:cNvSpPr/>
          <p:nvPr/>
        </p:nvSpPr>
        <p:spPr>
          <a:xfrm>
            <a:off x="924940" y="3223672"/>
            <a:ext cx="1953920" cy="734823"/>
          </a:xfrm>
          <a:prstGeom prst="roundRect">
            <a:avLst/>
          </a:prstGeom>
          <a:solidFill>
            <a:schemeClr val="bg2">
              <a:lumMod val="65000"/>
              <a:lumOff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26986" rIns="26986" rtlCol="0" anchor="ctr" anchorCtr="0"/>
          <a:lstStyle/>
          <a:p>
            <a:pPr marL="0" marR="0" lvl="0" indent="0" algn="l" defTabSz="685434" rtl="0" eaLnBrk="1" fontAlgn="auto" latinLnBrk="0" hangingPunct="1">
              <a:lnSpc>
                <a:spcPct val="100000"/>
              </a:lnSpc>
              <a:spcBef>
                <a:spcPts val="0"/>
              </a:spcBef>
              <a:spcAft>
                <a:spcPts val="0"/>
              </a:spcAft>
              <a:buClrTx/>
              <a:buSzTx/>
              <a:buFontTx/>
              <a:buNone/>
              <a:tabLst/>
              <a:defRPr/>
            </a:pPr>
            <a:r>
              <a:rPr kumimoji="0" lang="cs-CZ" sz="862" b="0" i="0" u="none" strike="noStrike" kern="1200" cap="none" spc="0" normalizeH="0" baseline="0" noProof="0">
                <a:ln>
                  <a:noFill/>
                </a:ln>
                <a:solidFill>
                  <a:srgbClr val="FFFFFF"/>
                </a:solidFill>
                <a:effectLst/>
                <a:uLnTx/>
                <a:uFillTx/>
                <a:ea typeface="+mn-ea"/>
                <a:cs typeface="+mn-cs"/>
              </a:rPr>
              <a:t>Napájení elektrické trakce – provozovatel železniční dopravní cesty a provozovatel dopravních prostředků elektrické trakce (tramvaj, trolejbus, metro)</a:t>
            </a:r>
            <a:endParaRPr kumimoji="0" lang="en-US" sz="862" b="0" i="0" u="none" strike="noStrike" kern="1200" cap="none" spc="0" normalizeH="0" baseline="0" noProof="0" err="1">
              <a:ln>
                <a:noFill/>
              </a:ln>
              <a:solidFill>
                <a:srgbClr val="FFFFFF"/>
              </a:solidFill>
              <a:effectLst/>
              <a:uLnTx/>
              <a:uFillTx/>
              <a:latin typeface="EYInterstate Light"/>
              <a:ea typeface="+mn-ea"/>
              <a:cs typeface="+mn-cs"/>
            </a:endParaRPr>
          </a:p>
        </p:txBody>
      </p:sp>
      <p:sp>
        <p:nvSpPr>
          <p:cNvPr id="34" name="Rectangle: Rounded Corners 33">
            <a:extLst>
              <a:ext uri="{FF2B5EF4-FFF2-40B4-BE49-F238E27FC236}">
                <a16:creationId xmlns:a16="http://schemas.microsoft.com/office/drawing/2014/main" id="{5D716119-998B-40B7-9F5F-8D62894A8B24}"/>
              </a:ext>
            </a:extLst>
          </p:cNvPr>
          <p:cNvSpPr/>
          <p:nvPr/>
        </p:nvSpPr>
        <p:spPr>
          <a:xfrm>
            <a:off x="924940" y="4183721"/>
            <a:ext cx="1953920" cy="208897"/>
          </a:xfrm>
          <a:prstGeom prst="roundRect">
            <a:avLst/>
          </a:prstGeom>
          <a:solidFill>
            <a:schemeClr val="bg2">
              <a:lumMod val="65000"/>
              <a:lumOff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26986" rIns="26986" rtlCol="0" anchor="ctr" anchorCtr="0"/>
          <a:lstStyle/>
          <a:p>
            <a:pPr marL="0" marR="0" lvl="0" indent="0" algn="l" defTabSz="685434" rtl="0" eaLnBrk="1" fontAlgn="auto" latinLnBrk="0" hangingPunct="1">
              <a:lnSpc>
                <a:spcPct val="100000"/>
              </a:lnSpc>
              <a:spcBef>
                <a:spcPts val="0"/>
              </a:spcBef>
              <a:spcAft>
                <a:spcPts val="0"/>
              </a:spcAft>
              <a:buClrTx/>
              <a:buSzTx/>
              <a:buFontTx/>
              <a:buNone/>
              <a:tabLst/>
              <a:defRPr/>
            </a:pPr>
            <a:r>
              <a:rPr kumimoji="0" lang="cs-CZ" sz="862" b="0" i="0" u="none" strike="noStrike" kern="1200" cap="none" spc="0" normalizeH="0" baseline="0" noProof="0">
                <a:ln>
                  <a:noFill/>
                </a:ln>
                <a:solidFill>
                  <a:srgbClr val="FFFFFF"/>
                </a:solidFill>
                <a:effectLst/>
                <a:uLnTx/>
                <a:uFillTx/>
                <a:ea typeface="+mn-ea"/>
                <a:cs typeface="+mn-cs"/>
              </a:rPr>
              <a:t>Malý nebo střední podnikatel**</a:t>
            </a:r>
            <a:endParaRPr kumimoji="0" lang="en-US" sz="862" b="0" i="0" u="none" strike="noStrike" kern="1200" cap="none" spc="0" normalizeH="0" baseline="0" noProof="0" err="1">
              <a:ln>
                <a:noFill/>
              </a:ln>
              <a:solidFill>
                <a:srgbClr val="FFFFFF"/>
              </a:solidFill>
              <a:effectLst/>
              <a:uLnTx/>
              <a:uFillTx/>
              <a:latin typeface="EYInterstate Light"/>
              <a:ea typeface="+mn-ea"/>
              <a:cs typeface="+mn-cs"/>
            </a:endParaRPr>
          </a:p>
        </p:txBody>
      </p:sp>
      <p:cxnSp>
        <p:nvCxnSpPr>
          <p:cNvPr id="35" name="Straight Arrow Connector 34">
            <a:extLst>
              <a:ext uri="{FF2B5EF4-FFF2-40B4-BE49-F238E27FC236}">
                <a16:creationId xmlns:a16="http://schemas.microsoft.com/office/drawing/2014/main" id="{E0A4E69E-1D34-430B-96B0-AB3470104FDF}"/>
              </a:ext>
            </a:extLst>
          </p:cNvPr>
          <p:cNvCxnSpPr>
            <a:cxnSpLocks/>
            <a:stCxn id="34" idx="3"/>
            <a:endCxn id="36" idx="1"/>
          </p:cNvCxnSpPr>
          <p:nvPr/>
        </p:nvCxnSpPr>
        <p:spPr>
          <a:xfrm>
            <a:off x="2878860" y="4288170"/>
            <a:ext cx="244158" cy="43"/>
          </a:xfrm>
          <a:prstGeom prst="straightConnector1">
            <a:avLst/>
          </a:prstGeom>
          <a:ln w="38100">
            <a:solidFill>
              <a:schemeClr val="bg2">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8AFC33D3-B8D9-4803-9B85-016392257170}"/>
              </a:ext>
            </a:extLst>
          </p:cNvPr>
          <p:cNvSpPr txBox="1"/>
          <p:nvPr/>
        </p:nvSpPr>
        <p:spPr>
          <a:xfrm>
            <a:off x="3123018" y="4080528"/>
            <a:ext cx="1001343" cy="415370"/>
          </a:xfrm>
          <a:prstGeom prst="rect">
            <a:avLst/>
          </a:prstGeom>
          <a:noFill/>
        </p:spPr>
        <p:txBody>
          <a:bodyPr wrap="square" lIns="0" tIns="0" rIns="0" bIns="0" rtlCol="0">
            <a:spAutoFit/>
          </a:bodyPr>
          <a:lstStyle/>
          <a:p>
            <a:pPr marL="0" marR="0" lvl="0" indent="0" algn="ctr" defTabSz="685434" rtl="0" eaLnBrk="1" fontAlgn="auto" latinLnBrk="0" hangingPunct="1">
              <a:lnSpc>
                <a:spcPct val="100000"/>
              </a:lnSpc>
              <a:spcBef>
                <a:spcPts val="0"/>
              </a:spcBef>
              <a:spcAft>
                <a:spcPts val="0"/>
              </a:spcAft>
              <a:buClr>
                <a:srgbClr val="FFE600"/>
              </a:buClr>
              <a:buSzPct val="80000"/>
              <a:buFontTx/>
              <a:buNone/>
              <a:tabLst/>
              <a:defRPr/>
            </a:pPr>
            <a:r>
              <a:rPr kumimoji="0" lang="cs-CZ" sz="1199" b="1" i="0" u="none" strike="noStrike" kern="1200" cap="none" spc="0" normalizeH="0" baseline="0" noProof="0">
                <a:ln>
                  <a:noFill/>
                </a:ln>
                <a:solidFill>
                  <a:srgbClr val="2E2E38"/>
                </a:solidFill>
                <a:effectLst/>
                <a:uLnTx/>
                <a:uFillTx/>
                <a:ea typeface="+mn-ea"/>
                <a:cs typeface="+mn-cs"/>
              </a:rPr>
              <a:t>80 %</a:t>
            </a:r>
          </a:p>
          <a:p>
            <a:pPr marL="0" marR="0" lvl="0" indent="0" algn="ctr" defTabSz="685434" rtl="0" eaLnBrk="1" fontAlgn="auto" latinLnBrk="0" hangingPunct="1">
              <a:lnSpc>
                <a:spcPct val="100000"/>
              </a:lnSpc>
              <a:spcBef>
                <a:spcPts val="0"/>
              </a:spcBef>
              <a:spcAft>
                <a:spcPts val="450"/>
              </a:spcAft>
              <a:buClr>
                <a:srgbClr val="FFE600"/>
              </a:buClr>
              <a:buSzPct val="80000"/>
              <a:buFontTx/>
              <a:buNone/>
              <a:tabLst/>
              <a:defRPr/>
            </a:pPr>
            <a:r>
              <a:rPr kumimoji="0" lang="cs-CZ" sz="750" b="1" i="0" u="none" strike="noStrike" kern="1200" cap="none" spc="0" normalizeH="0" baseline="0" noProof="0">
                <a:ln>
                  <a:noFill/>
                </a:ln>
                <a:solidFill>
                  <a:srgbClr val="2E2E38"/>
                </a:solidFill>
                <a:effectLst/>
                <a:uLnTx/>
                <a:uFillTx/>
                <a:ea typeface="+mn-ea"/>
                <a:cs typeface="+mn-cs"/>
              </a:rPr>
              <a:t>nejvyšší měsíční hodnoty odběru</a:t>
            </a:r>
            <a:endParaRPr kumimoji="0" lang="en-US" sz="675" b="1" i="0" u="none" strike="noStrike" kern="1200" cap="none" spc="0" normalizeH="0" baseline="0" noProof="0">
              <a:ln>
                <a:noFill/>
              </a:ln>
              <a:solidFill>
                <a:srgbClr val="2E2E38"/>
              </a:solidFill>
              <a:effectLst/>
              <a:uLnTx/>
              <a:uFillTx/>
              <a:latin typeface="EYInterstate Light"/>
              <a:ea typeface="+mn-ea"/>
              <a:cs typeface="+mn-cs"/>
            </a:endParaRPr>
          </a:p>
        </p:txBody>
      </p:sp>
      <p:sp>
        <p:nvSpPr>
          <p:cNvPr id="37" name="Right Brace 36">
            <a:extLst>
              <a:ext uri="{FF2B5EF4-FFF2-40B4-BE49-F238E27FC236}">
                <a16:creationId xmlns:a16="http://schemas.microsoft.com/office/drawing/2014/main" id="{30097362-B4F5-4614-B4EA-C50C590FE12B}"/>
              </a:ext>
            </a:extLst>
          </p:cNvPr>
          <p:cNvSpPr/>
          <p:nvPr/>
        </p:nvSpPr>
        <p:spPr>
          <a:xfrm>
            <a:off x="2849576" y="1894882"/>
            <a:ext cx="273442" cy="2063613"/>
          </a:xfrm>
          <a:prstGeom prst="rightBrace">
            <a:avLst/>
          </a:prstGeom>
          <a:ln w="38100">
            <a:solidFill>
              <a:schemeClr val="bg2">
                <a:lumMod val="65000"/>
                <a:lumOff val="35000"/>
              </a:schemeClr>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434" rtl="0" eaLnBrk="1" fontAlgn="auto" latinLnBrk="0" hangingPunct="1">
              <a:lnSpc>
                <a:spcPct val="100000"/>
              </a:lnSpc>
              <a:spcBef>
                <a:spcPts val="0"/>
              </a:spcBef>
              <a:spcAft>
                <a:spcPts val="0"/>
              </a:spcAft>
              <a:buClrTx/>
              <a:buSzTx/>
              <a:buFontTx/>
              <a:buNone/>
              <a:tabLst/>
              <a:defRPr/>
            </a:pPr>
            <a:endParaRPr kumimoji="0" lang="en-US" sz="1349" b="0" i="0" u="none" strike="noStrike" kern="1200" cap="none" spc="0" normalizeH="0" baseline="0" noProof="0">
              <a:ln>
                <a:noFill/>
              </a:ln>
              <a:solidFill>
                <a:srgbClr val="FFFFFF"/>
              </a:solidFill>
              <a:effectLst/>
              <a:uLnTx/>
              <a:uFillTx/>
              <a:latin typeface="EYInterstate Light"/>
              <a:ea typeface="+mn-ea"/>
              <a:cs typeface="+mn-cs"/>
            </a:endParaRPr>
          </a:p>
        </p:txBody>
      </p:sp>
      <p:sp>
        <p:nvSpPr>
          <p:cNvPr id="39" name="TextBox 38">
            <a:extLst>
              <a:ext uri="{FF2B5EF4-FFF2-40B4-BE49-F238E27FC236}">
                <a16:creationId xmlns:a16="http://schemas.microsoft.com/office/drawing/2014/main" id="{7D55F586-5EDF-402D-A837-CF0965B948F0}"/>
              </a:ext>
            </a:extLst>
          </p:cNvPr>
          <p:cNvSpPr txBox="1"/>
          <p:nvPr/>
        </p:nvSpPr>
        <p:spPr>
          <a:xfrm>
            <a:off x="3123018" y="2834403"/>
            <a:ext cx="1001343" cy="184538"/>
          </a:xfrm>
          <a:prstGeom prst="rect">
            <a:avLst/>
          </a:prstGeom>
          <a:noFill/>
        </p:spPr>
        <p:txBody>
          <a:bodyPr wrap="square" lIns="0" tIns="0" rIns="0" bIns="0" rtlCol="0">
            <a:spAutoFit/>
          </a:bodyPr>
          <a:lstStyle/>
          <a:p>
            <a:pPr marL="0" marR="0" lvl="0" indent="0" algn="ctr" defTabSz="685434" rtl="0" eaLnBrk="1" fontAlgn="auto" latinLnBrk="0" hangingPunct="1">
              <a:lnSpc>
                <a:spcPct val="100000"/>
              </a:lnSpc>
              <a:spcBef>
                <a:spcPts val="0"/>
              </a:spcBef>
              <a:spcAft>
                <a:spcPts val="0"/>
              </a:spcAft>
              <a:buClr>
                <a:srgbClr val="FFE600"/>
              </a:buClr>
              <a:buSzPct val="80000"/>
              <a:buFontTx/>
              <a:buNone/>
              <a:tabLst/>
              <a:defRPr/>
            </a:pPr>
            <a:r>
              <a:rPr kumimoji="0" lang="cs-CZ" sz="1199" b="1" i="0" u="none" strike="noStrike" kern="1200" cap="none" spc="0" normalizeH="0" baseline="0" noProof="0">
                <a:ln>
                  <a:noFill/>
                </a:ln>
                <a:solidFill>
                  <a:srgbClr val="2E2E38"/>
                </a:solidFill>
                <a:effectLst/>
                <a:uLnTx/>
                <a:uFillTx/>
                <a:ea typeface="+mn-ea"/>
                <a:cs typeface="+mn-cs"/>
              </a:rPr>
              <a:t>100 %</a:t>
            </a:r>
          </a:p>
        </p:txBody>
      </p:sp>
      <p:sp>
        <p:nvSpPr>
          <p:cNvPr id="46" name="Rectangle: Rounded Corners 45">
            <a:extLst>
              <a:ext uri="{FF2B5EF4-FFF2-40B4-BE49-F238E27FC236}">
                <a16:creationId xmlns:a16="http://schemas.microsoft.com/office/drawing/2014/main" id="{987BD759-2CA6-40D7-A271-FE38E47A2ECE}"/>
              </a:ext>
            </a:extLst>
          </p:cNvPr>
          <p:cNvSpPr/>
          <p:nvPr/>
        </p:nvSpPr>
        <p:spPr>
          <a:xfrm>
            <a:off x="4801994" y="889890"/>
            <a:ext cx="3641995" cy="264878"/>
          </a:xfrm>
          <a:prstGeom prst="roundRect">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0" marR="0" lvl="0" indent="0" algn="l" defTabSz="685434" rtl="0" eaLnBrk="1" fontAlgn="auto" latinLnBrk="0" hangingPunct="1">
              <a:lnSpc>
                <a:spcPct val="100000"/>
              </a:lnSpc>
              <a:spcBef>
                <a:spcPts val="0"/>
              </a:spcBef>
              <a:spcAft>
                <a:spcPts val="0"/>
              </a:spcAft>
              <a:buClrTx/>
              <a:buSzTx/>
              <a:buFontTx/>
              <a:buNone/>
              <a:tabLst/>
              <a:defRPr/>
            </a:pPr>
            <a:r>
              <a:rPr kumimoji="0" lang="cs-CZ" sz="900" b="1" i="0" u="none" strike="noStrike" kern="1200" cap="none" spc="0" normalizeH="0" baseline="0" noProof="0">
                <a:ln>
                  <a:noFill/>
                </a:ln>
                <a:solidFill>
                  <a:srgbClr val="FFFFFF"/>
                </a:solidFill>
                <a:effectLst/>
                <a:uLnTx/>
                <a:uFillTx/>
                <a:ea typeface="+mn-ea"/>
                <a:cs typeface="+mn-cs"/>
              </a:rPr>
              <a:t>Kategorie domácnost a maloodběratel (do 630 MWh/rok)</a:t>
            </a:r>
            <a:endParaRPr kumimoji="0" lang="en-US" sz="900" b="1" i="0" u="none" strike="noStrike" kern="1200" cap="none" spc="0" normalizeH="0" baseline="0" noProof="0" err="1">
              <a:ln>
                <a:noFill/>
              </a:ln>
              <a:solidFill>
                <a:srgbClr val="FFFFFF"/>
              </a:solidFill>
              <a:effectLst/>
              <a:uLnTx/>
              <a:uFillTx/>
              <a:latin typeface="EYInterstate Light"/>
              <a:ea typeface="+mn-ea"/>
              <a:cs typeface="+mn-cs"/>
            </a:endParaRPr>
          </a:p>
        </p:txBody>
      </p:sp>
      <p:sp>
        <p:nvSpPr>
          <p:cNvPr id="47" name="Rectangle: Rounded Corners 46">
            <a:extLst>
              <a:ext uri="{FF2B5EF4-FFF2-40B4-BE49-F238E27FC236}">
                <a16:creationId xmlns:a16="http://schemas.microsoft.com/office/drawing/2014/main" id="{ED221F30-386A-4D80-AFD2-475AAA4C6C96}"/>
              </a:ext>
            </a:extLst>
          </p:cNvPr>
          <p:cNvSpPr/>
          <p:nvPr/>
        </p:nvSpPr>
        <p:spPr>
          <a:xfrm>
            <a:off x="4801994" y="2681067"/>
            <a:ext cx="3641995" cy="264878"/>
          </a:xfrm>
          <a:prstGeom prst="roundRect">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0" marR="0" lvl="0" indent="0" algn="l" defTabSz="685434" rtl="0" eaLnBrk="1" fontAlgn="auto" latinLnBrk="0" hangingPunct="1">
              <a:lnSpc>
                <a:spcPct val="100000"/>
              </a:lnSpc>
              <a:spcBef>
                <a:spcPts val="0"/>
              </a:spcBef>
              <a:spcAft>
                <a:spcPts val="0"/>
              </a:spcAft>
              <a:buClrTx/>
              <a:buSzTx/>
              <a:buFontTx/>
              <a:buNone/>
              <a:tabLst/>
              <a:defRPr/>
            </a:pPr>
            <a:r>
              <a:rPr kumimoji="0" lang="cs-CZ" sz="900" b="1" i="0" u="none" strike="noStrike" kern="1200" cap="none" spc="0" normalizeH="0" baseline="0" noProof="0">
                <a:ln>
                  <a:noFill/>
                </a:ln>
                <a:solidFill>
                  <a:srgbClr val="FFFFFF"/>
                </a:solidFill>
                <a:effectLst/>
                <a:uLnTx/>
                <a:uFillTx/>
                <a:ea typeface="+mn-ea"/>
                <a:cs typeface="+mn-cs"/>
              </a:rPr>
              <a:t>Kategorie střední odběratel a velkoodběratel (nad 630 MWh/rok)</a:t>
            </a:r>
            <a:endParaRPr kumimoji="0" lang="en-US" sz="900" b="1" i="0" u="none" strike="noStrike" kern="1200" cap="none" spc="0" normalizeH="0" baseline="0" noProof="0" err="1">
              <a:ln>
                <a:noFill/>
              </a:ln>
              <a:solidFill>
                <a:srgbClr val="FFFFFF"/>
              </a:solidFill>
              <a:effectLst/>
              <a:uLnTx/>
              <a:uFillTx/>
              <a:latin typeface="EYInterstate Light"/>
              <a:ea typeface="+mn-ea"/>
              <a:cs typeface="+mn-cs"/>
            </a:endParaRPr>
          </a:p>
        </p:txBody>
      </p:sp>
      <p:sp>
        <p:nvSpPr>
          <p:cNvPr id="48" name="Rectangle: Rounded Corners 47">
            <a:extLst>
              <a:ext uri="{FF2B5EF4-FFF2-40B4-BE49-F238E27FC236}">
                <a16:creationId xmlns:a16="http://schemas.microsoft.com/office/drawing/2014/main" id="{D6DE55B6-CC23-4537-A3F5-EF6D061625EA}"/>
              </a:ext>
            </a:extLst>
          </p:cNvPr>
          <p:cNvSpPr/>
          <p:nvPr/>
        </p:nvSpPr>
        <p:spPr>
          <a:xfrm>
            <a:off x="5026924" y="1209948"/>
            <a:ext cx="1953920" cy="208897"/>
          </a:xfrm>
          <a:prstGeom prst="roundRect">
            <a:avLst/>
          </a:prstGeom>
          <a:solidFill>
            <a:schemeClr val="bg2">
              <a:lumMod val="65000"/>
              <a:lumOff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26986" rIns="26986" rtlCol="0" anchor="ctr" anchorCtr="0"/>
          <a:lstStyle/>
          <a:p>
            <a:pPr marL="0" marR="0" lvl="0" indent="0" algn="l" defTabSz="685434" rtl="0" eaLnBrk="1" fontAlgn="auto" latinLnBrk="0" hangingPunct="1">
              <a:lnSpc>
                <a:spcPct val="100000"/>
              </a:lnSpc>
              <a:spcBef>
                <a:spcPts val="0"/>
              </a:spcBef>
              <a:spcAft>
                <a:spcPts val="0"/>
              </a:spcAft>
              <a:buClrTx/>
              <a:buSzTx/>
              <a:buFontTx/>
              <a:buNone/>
              <a:tabLst/>
              <a:defRPr/>
            </a:pPr>
            <a:r>
              <a:rPr kumimoji="0" lang="cs-CZ" sz="862" b="0" i="0" u="none" strike="noStrike" kern="1200" cap="none" spc="0" normalizeH="0" baseline="0" noProof="0">
                <a:ln>
                  <a:noFill/>
                </a:ln>
                <a:solidFill>
                  <a:srgbClr val="FFFFFF"/>
                </a:solidFill>
                <a:effectLst/>
                <a:uLnTx/>
                <a:uFillTx/>
                <a:ea typeface="+mn-ea"/>
                <a:cs typeface="+mn-cs"/>
              </a:rPr>
              <a:t>Všichni odběratelé</a:t>
            </a:r>
            <a:endParaRPr kumimoji="0" lang="en-US" sz="862" b="0" i="0" u="none" strike="noStrike" kern="1200" cap="none" spc="0" normalizeH="0" baseline="0" noProof="0" err="1">
              <a:ln>
                <a:noFill/>
              </a:ln>
              <a:solidFill>
                <a:srgbClr val="FFFFFF"/>
              </a:solidFill>
              <a:effectLst/>
              <a:uLnTx/>
              <a:uFillTx/>
              <a:latin typeface="EYInterstate Light"/>
              <a:ea typeface="+mn-ea"/>
              <a:cs typeface="+mn-cs"/>
            </a:endParaRPr>
          </a:p>
        </p:txBody>
      </p:sp>
      <p:cxnSp>
        <p:nvCxnSpPr>
          <p:cNvPr id="49" name="Straight Arrow Connector 48">
            <a:extLst>
              <a:ext uri="{FF2B5EF4-FFF2-40B4-BE49-F238E27FC236}">
                <a16:creationId xmlns:a16="http://schemas.microsoft.com/office/drawing/2014/main" id="{9437AAE6-D5D9-4A42-893E-2CEB65520E71}"/>
              </a:ext>
            </a:extLst>
          </p:cNvPr>
          <p:cNvCxnSpPr>
            <a:cxnSpLocks/>
            <a:stCxn id="48" idx="3"/>
            <a:endCxn id="50" idx="1"/>
          </p:cNvCxnSpPr>
          <p:nvPr/>
        </p:nvCxnSpPr>
        <p:spPr>
          <a:xfrm>
            <a:off x="6980844" y="1314397"/>
            <a:ext cx="244157" cy="2942"/>
          </a:xfrm>
          <a:prstGeom prst="straightConnector1">
            <a:avLst/>
          </a:prstGeom>
          <a:ln w="38100">
            <a:solidFill>
              <a:schemeClr val="bg2">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60E38AA1-B498-4D5F-A937-52A049DF56D3}"/>
              </a:ext>
            </a:extLst>
          </p:cNvPr>
          <p:cNvSpPr txBox="1"/>
          <p:nvPr/>
        </p:nvSpPr>
        <p:spPr>
          <a:xfrm>
            <a:off x="7225001" y="1225070"/>
            <a:ext cx="1003202" cy="184538"/>
          </a:xfrm>
          <a:prstGeom prst="rect">
            <a:avLst/>
          </a:prstGeom>
          <a:noFill/>
        </p:spPr>
        <p:txBody>
          <a:bodyPr wrap="square" lIns="0" tIns="0" rIns="0" bIns="0" rtlCol="0">
            <a:spAutoFit/>
          </a:bodyPr>
          <a:lstStyle/>
          <a:p>
            <a:pPr marL="0" marR="0" lvl="0" indent="0" algn="ctr" defTabSz="685434" rtl="0" eaLnBrk="1" fontAlgn="auto" latinLnBrk="0" hangingPunct="1">
              <a:lnSpc>
                <a:spcPct val="100000"/>
              </a:lnSpc>
              <a:spcBef>
                <a:spcPts val="0"/>
              </a:spcBef>
              <a:spcAft>
                <a:spcPts val="450"/>
              </a:spcAft>
              <a:buClr>
                <a:srgbClr val="FFE600"/>
              </a:buClr>
              <a:buSzPct val="80000"/>
              <a:buFontTx/>
              <a:buNone/>
              <a:tabLst/>
              <a:defRPr/>
            </a:pPr>
            <a:r>
              <a:rPr kumimoji="0" lang="cs-CZ" sz="1199" b="1" i="0" u="none" strike="noStrike" kern="1200" cap="none" spc="0" normalizeH="0" baseline="0" noProof="0">
                <a:ln>
                  <a:noFill/>
                </a:ln>
                <a:solidFill>
                  <a:srgbClr val="2E2E38"/>
                </a:solidFill>
                <a:effectLst/>
                <a:uLnTx/>
                <a:uFillTx/>
                <a:ea typeface="+mn-ea"/>
                <a:cs typeface="+mn-cs"/>
              </a:rPr>
              <a:t>100 %</a:t>
            </a:r>
            <a:endParaRPr kumimoji="0" lang="en-US" sz="1199" b="1" i="0" u="none" strike="noStrike" kern="1200" cap="none" spc="0" normalizeH="0" baseline="0" noProof="0">
              <a:ln>
                <a:noFill/>
              </a:ln>
              <a:solidFill>
                <a:srgbClr val="2E2E38"/>
              </a:solidFill>
              <a:effectLst/>
              <a:uLnTx/>
              <a:uFillTx/>
              <a:latin typeface="EYInterstate Light"/>
              <a:ea typeface="+mn-ea"/>
              <a:cs typeface="+mn-cs"/>
            </a:endParaRPr>
          </a:p>
        </p:txBody>
      </p:sp>
      <p:sp>
        <p:nvSpPr>
          <p:cNvPr id="51" name="Rectangle: Rounded Corners 50">
            <a:extLst>
              <a:ext uri="{FF2B5EF4-FFF2-40B4-BE49-F238E27FC236}">
                <a16:creationId xmlns:a16="http://schemas.microsoft.com/office/drawing/2014/main" id="{513997DC-76D1-4CE9-B4C1-C2BB4069D0EE}"/>
              </a:ext>
            </a:extLst>
          </p:cNvPr>
          <p:cNvSpPr/>
          <p:nvPr/>
        </p:nvSpPr>
        <p:spPr>
          <a:xfrm>
            <a:off x="5026924" y="2999774"/>
            <a:ext cx="1953920" cy="313161"/>
          </a:xfrm>
          <a:prstGeom prst="roundRect">
            <a:avLst/>
          </a:prstGeom>
          <a:solidFill>
            <a:schemeClr val="bg2">
              <a:lumMod val="65000"/>
              <a:lumOff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26986" rIns="26986" rtlCol="0" anchor="ctr" anchorCtr="0"/>
          <a:lstStyle/>
          <a:p>
            <a:pPr marL="0" marR="0" lvl="0" indent="0" algn="l" defTabSz="685434" rtl="0" eaLnBrk="1" fontAlgn="auto" latinLnBrk="0" hangingPunct="1">
              <a:lnSpc>
                <a:spcPct val="100000"/>
              </a:lnSpc>
              <a:spcBef>
                <a:spcPts val="0"/>
              </a:spcBef>
              <a:spcAft>
                <a:spcPts val="0"/>
              </a:spcAft>
              <a:buClrTx/>
              <a:buSzTx/>
              <a:buFontTx/>
              <a:buNone/>
              <a:tabLst/>
              <a:defRPr/>
            </a:pPr>
            <a:r>
              <a:rPr kumimoji="0" lang="cs-CZ" sz="862" b="0" i="0" u="none" strike="noStrike" kern="1200" cap="none" spc="0" normalizeH="0" baseline="0" noProof="0">
                <a:ln>
                  <a:noFill/>
                </a:ln>
                <a:solidFill>
                  <a:srgbClr val="FFFFFF"/>
                </a:solidFill>
                <a:effectLst/>
                <a:uLnTx/>
                <a:uFillTx/>
                <a:ea typeface="+mn-ea"/>
                <a:cs typeface="+mn-cs"/>
              </a:rPr>
              <a:t>Veřejný zadavatel – ČNB a subjekty s kódem v RES zařazeným pod 13000*</a:t>
            </a:r>
            <a:endParaRPr kumimoji="0" lang="en-US" sz="862" b="0" i="0" u="none" strike="noStrike" kern="1200" cap="none" spc="0" normalizeH="0" baseline="0" noProof="0" err="1">
              <a:ln>
                <a:noFill/>
              </a:ln>
              <a:solidFill>
                <a:srgbClr val="FFFFFF"/>
              </a:solidFill>
              <a:effectLst/>
              <a:uLnTx/>
              <a:uFillTx/>
              <a:latin typeface="EYInterstate Light"/>
              <a:ea typeface="+mn-ea"/>
              <a:cs typeface="+mn-cs"/>
            </a:endParaRPr>
          </a:p>
        </p:txBody>
      </p:sp>
      <p:sp>
        <p:nvSpPr>
          <p:cNvPr id="52" name="Rectangle: Rounded Corners 51">
            <a:extLst>
              <a:ext uri="{FF2B5EF4-FFF2-40B4-BE49-F238E27FC236}">
                <a16:creationId xmlns:a16="http://schemas.microsoft.com/office/drawing/2014/main" id="{7FD7DC55-FFD6-40DC-9D67-9DB6010E9B0F}"/>
              </a:ext>
            </a:extLst>
          </p:cNvPr>
          <p:cNvSpPr/>
          <p:nvPr/>
        </p:nvSpPr>
        <p:spPr>
          <a:xfrm>
            <a:off x="5026924" y="3325123"/>
            <a:ext cx="1953920" cy="207792"/>
          </a:xfrm>
          <a:prstGeom prst="roundRect">
            <a:avLst/>
          </a:prstGeom>
          <a:solidFill>
            <a:schemeClr val="bg2">
              <a:lumMod val="65000"/>
              <a:lumOff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26986" rIns="26986" rtlCol="0" anchor="ctr" anchorCtr="0"/>
          <a:lstStyle/>
          <a:p>
            <a:pPr marL="0" marR="0" lvl="0" indent="0" algn="l" defTabSz="685434" rtl="0" eaLnBrk="1" fontAlgn="auto" latinLnBrk="0" hangingPunct="1">
              <a:lnSpc>
                <a:spcPct val="100000"/>
              </a:lnSpc>
              <a:spcBef>
                <a:spcPts val="0"/>
              </a:spcBef>
              <a:spcAft>
                <a:spcPts val="0"/>
              </a:spcAft>
              <a:buClrTx/>
              <a:buSzTx/>
              <a:buFontTx/>
              <a:buNone/>
              <a:tabLst/>
              <a:defRPr/>
            </a:pPr>
            <a:r>
              <a:rPr kumimoji="0" lang="cs-CZ" sz="862" b="0" i="0" u="none" strike="noStrike" kern="1200" cap="none" spc="0" normalizeH="0" baseline="0" noProof="0">
                <a:ln>
                  <a:noFill/>
                </a:ln>
                <a:solidFill>
                  <a:srgbClr val="FFFFFF"/>
                </a:solidFill>
                <a:effectLst/>
                <a:uLnTx/>
                <a:uFillTx/>
                <a:ea typeface="+mn-ea"/>
                <a:cs typeface="+mn-cs"/>
              </a:rPr>
              <a:t>Škola, školské zařízení, vysoká škola</a:t>
            </a:r>
            <a:endParaRPr kumimoji="0" lang="en-US" sz="862" b="0" i="0" u="none" strike="noStrike" kern="1200" cap="none" spc="0" normalizeH="0" baseline="0" noProof="0" err="1">
              <a:ln>
                <a:noFill/>
              </a:ln>
              <a:solidFill>
                <a:srgbClr val="FFFFFF"/>
              </a:solidFill>
              <a:effectLst/>
              <a:uLnTx/>
              <a:uFillTx/>
              <a:latin typeface="EYInterstate Light"/>
              <a:ea typeface="+mn-ea"/>
              <a:cs typeface="+mn-cs"/>
            </a:endParaRPr>
          </a:p>
        </p:txBody>
      </p:sp>
      <p:sp>
        <p:nvSpPr>
          <p:cNvPr id="53" name="Rectangle: Rounded Corners 52">
            <a:extLst>
              <a:ext uri="{FF2B5EF4-FFF2-40B4-BE49-F238E27FC236}">
                <a16:creationId xmlns:a16="http://schemas.microsoft.com/office/drawing/2014/main" id="{4183EDAE-21CB-4B11-B081-39D49F0AD779}"/>
              </a:ext>
            </a:extLst>
          </p:cNvPr>
          <p:cNvSpPr/>
          <p:nvPr/>
        </p:nvSpPr>
        <p:spPr>
          <a:xfrm>
            <a:off x="5026924" y="3545103"/>
            <a:ext cx="1953920" cy="207792"/>
          </a:xfrm>
          <a:prstGeom prst="roundRect">
            <a:avLst/>
          </a:prstGeom>
          <a:solidFill>
            <a:schemeClr val="bg2">
              <a:lumMod val="65000"/>
              <a:lumOff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26986" rIns="26986" rtlCol="0" anchor="ctr" anchorCtr="0"/>
          <a:lstStyle/>
          <a:p>
            <a:pPr marL="0" marR="0" lvl="0" indent="0" algn="l" defTabSz="685434" rtl="0" eaLnBrk="1" fontAlgn="auto" latinLnBrk="0" hangingPunct="1">
              <a:lnSpc>
                <a:spcPct val="100000"/>
              </a:lnSpc>
              <a:spcBef>
                <a:spcPts val="0"/>
              </a:spcBef>
              <a:spcAft>
                <a:spcPts val="0"/>
              </a:spcAft>
              <a:buClrTx/>
              <a:buSzTx/>
              <a:buFontTx/>
              <a:buNone/>
              <a:tabLst/>
              <a:defRPr/>
            </a:pPr>
            <a:r>
              <a:rPr kumimoji="0" lang="cs-CZ" sz="862" b="0" i="0" u="none" strike="noStrike" kern="1200" cap="none" spc="0" normalizeH="0" baseline="0" noProof="0">
                <a:ln>
                  <a:noFill/>
                </a:ln>
                <a:solidFill>
                  <a:srgbClr val="FFFFFF"/>
                </a:solidFill>
                <a:effectLst/>
                <a:uLnTx/>
                <a:uFillTx/>
                <a:ea typeface="+mn-ea"/>
                <a:cs typeface="+mn-cs"/>
              </a:rPr>
              <a:t>Poskytovatel zdravotních služeb</a:t>
            </a:r>
            <a:endParaRPr kumimoji="0" lang="en-US" sz="862" b="0" i="0" u="none" strike="noStrike" kern="1200" cap="none" spc="0" normalizeH="0" baseline="0" noProof="0" err="1">
              <a:ln>
                <a:noFill/>
              </a:ln>
              <a:solidFill>
                <a:srgbClr val="FFFFFF"/>
              </a:solidFill>
              <a:effectLst/>
              <a:uLnTx/>
              <a:uFillTx/>
              <a:latin typeface="EYInterstate Light"/>
              <a:ea typeface="+mn-ea"/>
              <a:cs typeface="+mn-cs"/>
            </a:endParaRPr>
          </a:p>
        </p:txBody>
      </p:sp>
      <p:sp>
        <p:nvSpPr>
          <p:cNvPr id="54" name="Rectangle: Rounded Corners 53">
            <a:extLst>
              <a:ext uri="{FF2B5EF4-FFF2-40B4-BE49-F238E27FC236}">
                <a16:creationId xmlns:a16="http://schemas.microsoft.com/office/drawing/2014/main" id="{BA00A54B-0FD8-4102-A923-3BFA9E2A2AE7}"/>
              </a:ext>
            </a:extLst>
          </p:cNvPr>
          <p:cNvSpPr/>
          <p:nvPr/>
        </p:nvSpPr>
        <p:spPr>
          <a:xfrm>
            <a:off x="5026924" y="3765083"/>
            <a:ext cx="1953920" cy="207792"/>
          </a:xfrm>
          <a:prstGeom prst="roundRect">
            <a:avLst/>
          </a:prstGeom>
          <a:solidFill>
            <a:schemeClr val="bg2">
              <a:lumMod val="65000"/>
              <a:lumOff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26986" rIns="26986" rtlCol="0" anchor="ctr" anchorCtr="0"/>
          <a:lstStyle/>
          <a:p>
            <a:pPr marL="0" marR="0" lvl="0" indent="0" algn="l" defTabSz="685434" rtl="0" eaLnBrk="1" fontAlgn="auto" latinLnBrk="0" hangingPunct="1">
              <a:lnSpc>
                <a:spcPct val="100000"/>
              </a:lnSpc>
              <a:spcBef>
                <a:spcPts val="0"/>
              </a:spcBef>
              <a:spcAft>
                <a:spcPts val="0"/>
              </a:spcAft>
              <a:buClrTx/>
              <a:buSzTx/>
              <a:buFontTx/>
              <a:buNone/>
              <a:tabLst/>
              <a:defRPr/>
            </a:pPr>
            <a:r>
              <a:rPr kumimoji="0" lang="cs-CZ" sz="862" b="0" i="0" u="none" strike="noStrike" kern="1200" cap="none" spc="0" normalizeH="0" baseline="0" noProof="0">
                <a:ln>
                  <a:noFill/>
                </a:ln>
                <a:solidFill>
                  <a:srgbClr val="FFFFFF"/>
                </a:solidFill>
                <a:effectLst/>
                <a:uLnTx/>
                <a:uFillTx/>
                <a:ea typeface="+mn-ea"/>
                <a:cs typeface="+mn-cs"/>
              </a:rPr>
              <a:t>Poskytovatel sociálních služeb</a:t>
            </a:r>
            <a:endParaRPr kumimoji="0" lang="en-US" sz="862" b="0" i="0" u="none" strike="noStrike" kern="1200" cap="none" spc="0" normalizeH="0" baseline="0" noProof="0" err="1">
              <a:ln>
                <a:noFill/>
              </a:ln>
              <a:solidFill>
                <a:srgbClr val="FFFFFF"/>
              </a:solidFill>
              <a:effectLst/>
              <a:uLnTx/>
              <a:uFillTx/>
              <a:latin typeface="EYInterstate Light"/>
              <a:ea typeface="+mn-ea"/>
              <a:cs typeface="+mn-cs"/>
            </a:endParaRPr>
          </a:p>
        </p:txBody>
      </p:sp>
      <p:sp>
        <p:nvSpPr>
          <p:cNvPr id="55" name="Rectangle: Rounded Corners 54">
            <a:extLst>
              <a:ext uri="{FF2B5EF4-FFF2-40B4-BE49-F238E27FC236}">
                <a16:creationId xmlns:a16="http://schemas.microsoft.com/office/drawing/2014/main" id="{7FC60EA9-B51D-46D8-B0FA-7FA710985DE8}"/>
              </a:ext>
            </a:extLst>
          </p:cNvPr>
          <p:cNvSpPr/>
          <p:nvPr/>
        </p:nvSpPr>
        <p:spPr>
          <a:xfrm>
            <a:off x="5026924" y="3985064"/>
            <a:ext cx="1953920" cy="313037"/>
          </a:xfrm>
          <a:prstGeom prst="roundRect">
            <a:avLst/>
          </a:prstGeom>
          <a:solidFill>
            <a:schemeClr val="bg2">
              <a:lumMod val="65000"/>
              <a:lumOff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26986" rIns="26986" rtlCol="0" anchor="ctr" anchorCtr="0"/>
          <a:lstStyle/>
          <a:p>
            <a:pPr marL="0" marR="0" lvl="0" indent="0" algn="l" defTabSz="685434" rtl="0" eaLnBrk="1" fontAlgn="auto" latinLnBrk="0" hangingPunct="1">
              <a:lnSpc>
                <a:spcPct val="100000"/>
              </a:lnSpc>
              <a:spcBef>
                <a:spcPts val="0"/>
              </a:spcBef>
              <a:spcAft>
                <a:spcPts val="0"/>
              </a:spcAft>
              <a:buClrTx/>
              <a:buSzTx/>
              <a:buFontTx/>
              <a:buNone/>
              <a:tabLst/>
              <a:defRPr/>
            </a:pPr>
            <a:r>
              <a:rPr kumimoji="0" lang="cs-CZ" sz="862" b="0" i="0" u="none" strike="noStrike" kern="1200" cap="none" spc="0" normalizeH="0" baseline="0" noProof="0">
                <a:ln>
                  <a:noFill/>
                </a:ln>
                <a:solidFill>
                  <a:srgbClr val="FFFFFF"/>
                </a:solidFill>
                <a:effectLst/>
                <a:uLnTx/>
                <a:uFillTx/>
                <a:ea typeface="+mn-ea"/>
                <a:cs typeface="+mn-cs"/>
              </a:rPr>
              <a:t>Provozovatel vodovodu nebo kanalizace</a:t>
            </a:r>
            <a:endParaRPr kumimoji="0" lang="en-US" sz="862" b="0" i="0" u="none" strike="noStrike" kern="1200" cap="none" spc="0" normalizeH="0" baseline="0" noProof="0" err="1">
              <a:ln>
                <a:noFill/>
              </a:ln>
              <a:solidFill>
                <a:srgbClr val="FFFFFF"/>
              </a:solidFill>
              <a:effectLst/>
              <a:uLnTx/>
              <a:uFillTx/>
              <a:latin typeface="EYInterstate Light"/>
              <a:ea typeface="+mn-ea"/>
              <a:cs typeface="+mn-cs"/>
            </a:endParaRPr>
          </a:p>
        </p:txBody>
      </p:sp>
      <p:sp>
        <p:nvSpPr>
          <p:cNvPr id="60" name="Right Brace 59">
            <a:extLst>
              <a:ext uri="{FF2B5EF4-FFF2-40B4-BE49-F238E27FC236}">
                <a16:creationId xmlns:a16="http://schemas.microsoft.com/office/drawing/2014/main" id="{77FC67C5-D048-4CB5-9411-C14A80478F13}"/>
              </a:ext>
            </a:extLst>
          </p:cNvPr>
          <p:cNvSpPr/>
          <p:nvPr/>
        </p:nvSpPr>
        <p:spPr>
          <a:xfrm>
            <a:off x="6951559" y="2977054"/>
            <a:ext cx="273442" cy="1321047"/>
          </a:xfrm>
          <a:prstGeom prst="rightBrace">
            <a:avLst/>
          </a:prstGeom>
          <a:ln w="38100">
            <a:solidFill>
              <a:schemeClr val="bg2">
                <a:lumMod val="65000"/>
                <a:lumOff val="35000"/>
              </a:schemeClr>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434" rtl="0" eaLnBrk="1" fontAlgn="auto" latinLnBrk="0" hangingPunct="1">
              <a:lnSpc>
                <a:spcPct val="100000"/>
              </a:lnSpc>
              <a:spcBef>
                <a:spcPts val="0"/>
              </a:spcBef>
              <a:spcAft>
                <a:spcPts val="0"/>
              </a:spcAft>
              <a:buClrTx/>
              <a:buSzTx/>
              <a:buFontTx/>
              <a:buNone/>
              <a:tabLst/>
              <a:defRPr/>
            </a:pPr>
            <a:endParaRPr kumimoji="0" lang="en-US" sz="1349" b="0" i="0" u="none" strike="noStrike" kern="1200" cap="none" spc="0" normalizeH="0" baseline="0" noProof="0">
              <a:ln>
                <a:noFill/>
              </a:ln>
              <a:solidFill>
                <a:srgbClr val="FFFFFF"/>
              </a:solidFill>
              <a:effectLst/>
              <a:uLnTx/>
              <a:uFillTx/>
              <a:latin typeface="EYInterstate Light"/>
              <a:ea typeface="+mn-ea"/>
              <a:cs typeface="+mn-cs"/>
            </a:endParaRPr>
          </a:p>
        </p:txBody>
      </p:sp>
      <p:sp>
        <p:nvSpPr>
          <p:cNvPr id="61" name="TextBox 60">
            <a:extLst>
              <a:ext uri="{FF2B5EF4-FFF2-40B4-BE49-F238E27FC236}">
                <a16:creationId xmlns:a16="http://schemas.microsoft.com/office/drawing/2014/main" id="{801A84F5-27D9-44D6-BED1-999FEA07D431}"/>
              </a:ext>
            </a:extLst>
          </p:cNvPr>
          <p:cNvSpPr txBox="1"/>
          <p:nvPr/>
        </p:nvSpPr>
        <p:spPr>
          <a:xfrm>
            <a:off x="7225001" y="3540109"/>
            <a:ext cx="1003202" cy="184538"/>
          </a:xfrm>
          <a:prstGeom prst="rect">
            <a:avLst/>
          </a:prstGeom>
          <a:noFill/>
        </p:spPr>
        <p:txBody>
          <a:bodyPr wrap="square" lIns="0" tIns="0" rIns="0" bIns="0" rtlCol="0">
            <a:spAutoFit/>
          </a:bodyPr>
          <a:lstStyle/>
          <a:p>
            <a:pPr marL="0" marR="0" lvl="0" indent="0" algn="ctr" defTabSz="685434" rtl="0" eaLnBrk="1" fontAlgn="auto" latinLnBrk="0" hangingPunct="1">
              <a:lnSpc>
                <a:spcPct val="100000"/>
              </a:lnSpc>
              <a:spcBef>
                <a:spcPts val="0"/>
              </a:spcBef>
              <a:spcAft>
                <a:spcPts val="450"/>
              </a:spcAft>
              <a:buClr>
                <a:srgbClr val="FFE600"/>
              </a:buClr>
              <a:buSzPct val="80000"/>
              <a:buFontTx/>
              <a:buNone/>
              <a:tabLst/>
              <a:defRPr/>
            </a:pPr>
            <a:r>
              <a:rPr kumimoji="0" lang="cs-CZ" sz="1199" b="1" i="0" u="none" strike="noStrike" kern="1200" cap="none" spc="0" normalizeH="0" baseline="0" noProof="0">
                <a:ln>
                  <a:noFill/>
                </a:ln>
                <a:solidFill>
                  <a:srgbClr val="2E2E38"/>
                </a:solidFill>
                <a:effectLst/>
                <a:uLnTx/>
                <a:uFillTx/>
                <a:ea typeface="+mn-ea"/>
                <a:cs typeface="+mn-cs"/>
              </a:rPr>
              <a:t>100 %</a:t>
            </a:r>
            <a:endParaRPr kumimoji="0" lang="en-US" sz="1199" b="1" i="0" u="none" strike="noStrike" kern="1200" cap="none" spc="0" normalizeH="0" baseline="0" noProof="0">
              <a:ln>
                <a:noFill/>
              </a:ln>
              <a:solidFill>
                <a:srgbClr val="2E2E38"/>
              </a:solidFill>
              <a:effectLst/>
              <a:uLnTx/>
              <a:uFillTx/>
              <a:latin typeface="EYInterstate Light"/>
              <a:ea typeface="+mn-ea"/>
              <a:cs typeface="+mn-cs"/>
            </a:endParaRPr>
          </a:p>
        </p:txBody>
      </p:sp>
      <p:sp>
        <p:nvSpPr>
          <p:cNvPr id="63" name="Rectangle: Rounded Corners 62">
            <a:extLst>
              <a:ext uri="{FF2B5EF4-FFF2-40B4-BE49-F238E27FC236}">
                <a16:creationId xmlns:a16="http://schemas.microsoft.com/office/drawing/2014/main" id="{E7E1A076-72C5-4290-BEB1-C2C4E9464312}"/>
              </a:ext>
            </a:extLst>
          </p:cNvPr>
          <p:cNvSpPr/>
          <p:nvPr/>
        </p:nvSpPr>
        <p:spPr>
          <a:xfrm>
            <a:off x="5026924" y="4344181"/>
            <a:ext cx="1953920" cy="313037"/>
          </a:xfrm>
          <a:prstGeom prst="roundRect">
            <a:avLst/>
          </a:prstGeom>
          <a:solidFill>
            <a:schemeClr val="bg2">
              <a:lumMod val="65000"/>
              <a:lumOff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26986" rIns="26986" rtlCol="0" anchor="ctr" anchorCtr="0"/>
          <a:lstStyle/>
          <a:p>
            <a:pPr marL="0" marR="0" lvl="0" indent="0" algn="l" defTabSz="685434" rtl="0" eaLnBrk="1" fontAlgn="auto" latinLnBrk="0" hangingPunct="1">
              <a:lnSpc>
                <a:spcPct val="100000"/>
              </a:lnSpc>
              <a:spcBef>
                <a:spcPts val="0"/>
              </a:spcBef>
              <a:spcAft>
                <a:spcPts val="0"/>
              </a:spcAft>
              <a:buClrTx/>
              <a:buSzTx/>
              <a:buFontTx/>
              <a:buNone/>
              <a:tabLst/>
              <a:defRPr/>
            </a:pPr>
            <a:r>
              <a:rPr kumimoji="0" lang="cs-CZ" sz="862" b="0" i="0" u="none" strike="noStrike" kern="1200" cap="none" spc="0" normalizeH="0" baseline="0" noProof="0">
                <a:ln>
                  <a:noFill/>
                </a:ln>
                <a:solidFill>
                  <a:srgbClr val="FFFFFF"/>
                </a:solidFill>
                <a:effectLst/>
                <a:uLnTx/>
                <a:uFillTx/>
                <a:ea typeface="+mn-ea"/>
                <a:cs typeface="+mn-cs"/>
              </a:rPr>
              <a:t>Výrobce tepelné energie dodávané do rozvodného tepelného zařízení</a:t>
            </a:r>
            <a:endParaRPr kumimoji="0" lang="en-US" sz="862" b="0" i="0" u="none" strike="noStrike" kern="1200" cap="none" spc="0" normalizeH="0" baseline="0" noProof="0" err="1">
              <a:ln>
                <a:noFill/>
              </a:ln>
              <a:solidFill>
                <a:srgbClr val="FFFFFF"/>
              </a:solidFill>
              <a:effectLst/>
              <a:uLnTx/>
              <a:uFillTx/>
              <a:latin typeface="EYInterstate Light"/>
              <a:ea typeface="+mn-ea"/>
              <a:cs typeface="+mn-cs"/>
            </a:endParaRPr>
          </a:p>
        </p:txBody>
      </p:sp>
      <p:cxnSp>
        <p:nvCxnSpPr>
          <p:cNvPr id="64" name="Straight Arrow Connector 63">
            <a:extLst>
              <a:ext uri="{FF2B5EF4-FFF2-40B4-BE49-F238E27FC236}">
                <a16:creationId xmlns:a16="http://schemas.microsoft.com/office/drawing/2014/main" id="{EDBA217A-115C-479C-832A-2114EA3A87D7}"/>
              </a:ext>
            </a:extLst>
          </p:cNvPr>
          <p:cNvCxnSpPr>
            <a:cxnSpLocks/>
            <a:stCxn id="63" idx="3"/>
            <a:endCxn id="65" idx="1"/>
          </p:cNvCxnSpPr>
          <p:nvPr/>
        </p:nvCxnSpPr>
        <p:spPr>
          <a:xfrm flipV="1">
            <a:off x="6980844" y="4500683"/>
            <a:ext cx="244157" cy="17"/>
          </a:xfrm>
          <a:prstGeom prst="straightConnector1">
            <a:avLst/>
          </a:prstGeom>
          <a:ln w="38100">
            <a:solidFill>
              <a:schemeClr val="bg2">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5" name="TextBox 64">
            <a:extLst>
              <a:ext uri="{FF2B5EF4-FFF2-40B4-BE49-F238E27FC236}">
                <a16:creationId xmlns:a16="http://schemas.microsoft.com/office/drawing/2014/main" id="{5009E99E-A4BD-49B5-A0CA-FF49DFA99732}"/>
              </a:ext>
            </a:extLst>
          </p:cNvPr>
          <p:cNvSpPr txBox="1"/>
          <p:nvPr/>
        </p:nvSpPr>
        <p:spPr>
          <a:xfrm>
            <a:off x="7225001" y="4408414"/>
            <a:ext cx="1342393" cy="184538"/>
          </a:xfrm>
          <a:prstGeom prst="rect">
            <a:avLst/>
          </a:prstGeom>
          <a:noFill/>
        </p:spPr>
        <p:txBody>
          <a:bodyPr wrap="square" lIns="0" tIns="0" rIns="0" bIns="0" rtlCol="0">
            <a:spAutoFit/>
          </a:bodyPr>
          <a:lstStyle/>
          <a:p>
            <a:pPr marL="0" marR="0" lvl="0" indent="0" algn="ctr" defTabSz="685434" rtl="0" eaLnBrk="1" fontAlgn="auto" latinLnBrk="0" hangingPunct="1">
              <a:lnSpc>
                <a:spcPct val="100000"/>
              </a:lnSpc>
              <a:spcBef>
                <a:spcPts val="0"/>
              </a:spcBef>
              <a:spcAft>
                <a:spcPts val="450"/>
              </a:spcAft>
              <a:buClr>
                <a:srgbClr val="FFE600"/>
              </a:buClr>
              <a:buSzPct val="80000"/>
              <a:buFontTx/>
              <a:buNone/>
              <a:tabLst/>
              <a:defRPr/>
            </a:pPr>
            <a:r>
              <a:rPr kumimoji="0" lang="cs-CZ" sz="1199" b="1" i="0" u="none" strike="noStrike" kern="1200" cap="none" spc="0" normalizeH="0" baseline="0" noProof="0">
                <a:ln>
                  <a:noFill/>
                </a:ln>
                <a:solidFill>
                  <a:srgbClr val="2E2E38"/>
                </a:solidFill>
                <a:effectLst/>
                <a:uLnTx/>
                <a:uFillTx/>
                <a:ea typeface="+mn-ea"/>
                <a:cs typeface="+mn-cs"/>
              </a:rPr>
              <a:t>poměrná část***</a:t>
            </a:r>
            <a:endParaRPr kumimoji="0" lang="en-US" sz="1199" b="1" i="0" u="none" strike="noStrike" kern="1200" cap="none" spc="0" normalizeH="0" baseline="0" noProof="0">
              <a:ln>
                <a:noFill/>
              </a:ln>
              <a:solidFill>
                <a:srgbClr val="2E2E38"/>
              </a:solidFill>
              <a:effectLst/>
              <a:uLnTx/>
              <a:uFillTx/>
              <a:latin typeface="EYInterstate Light"/>
              <a:ea typeface="+mn-ea"/>
              <a:cs typeface="+mn-cs"/>
            </a:endParaRPr>
          </a:p>
        </p:txBody>
      </p:sp>
      <p:sp>
        <p:nvSpPr>
          <p:cNvPr id="69" name="Rectangle: Rounded Corners 68">
            <a:extLst>
              <a:ext uri="{FF2B5EF4-FFF2-40B4-BE49-F238E27FC236}">
                <a16:creationId xmlns:a16="http://schemas.microsoft.com/office/drawing/2014/main" id="{24D49C89-5EAF-4A99-B205-95E047CA5389}"/>
              </a:ext>
            </a:extLst>
          </p:cNvPr>
          <p:cNvSpPr/>
          <p:nvPr/>
        </p:nvSpPr>
        <p:spPr>
          <a:xfrm>
            <a:off x="4801994" y="1521690"/>
            <a:ext cx="3641995" cy="264878"/>
          </a:xfrm>
          <a:prstGeom prst="roundRect">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marL="0" marR="0" lvl="0" indent="0" algn="l" defTabSz="685434" rtl="0" eaLnBrk="1" fontAlgn="auto" latinLnBrk="0" hangingPunct="1">
              <a:lnSpc>
                <a:spcPct val="100000"/>
              </a:lnSpc>
              <a:spcBef>
                <a:spcPts val="0"/>
              </a:spcBef>
              <a:spcAft>
                <a:spcPts val="0"/>
              </a:spcAft>
              <a:buClrTx/>
              <a:buSzTx/>
              <a:buFontTx/>
              <a:buNone/>
              <a:tabLst/>
              <a:defRPr/>
            </a:pPr>
            <a:r>
              <a:rPr kumimoji="0" lang="cs-CZ" sz="900" b="1" i="0" u="none" strike="noStrike" kern="1200" cap="none" spc="0" normalizeH="0" baseline="0" noProof="0">
                <a:ln>
                  <a:noFill/>
                </a:ln>
                <a:solidFill>
                  <a:srgbClr val="FFFFFF"/>
                </a:solidFill>
                <a:effectLst/>
                <a:uLnTx/>
                <a:uFillTx/>
                <a:ea typeface="+mn-ea"/>
                <a:cs typeface="+mn-cs"/>
              </a:rPr>
              <a:t>Kategorie střední odběratel (630–4200 MWh/rok)</a:t>
            </a:r>
            <a:endParaRPr kumimoji="0" lang="en-US" sz="900" b="1" i="0" u="none" strike="noStrike" kern="1200" cap="none" spc="0" normalizeH="0" baseline="0" noProof="0" err="1">
              <a:ln>
                <a:noFill/>
              </a:ln>
              <a:solidFill>
                <a:srgbClr val="FFFFFF"/>
              </a:solidFill>
              <a:effectLst/>
              <a:uLnTx/>
              <a:uFillTx/>
              <a:latin typeface="EYInterstate Light"/>
              <a:ea typeface="+mn-ea"/>
              <a:cs typeface="+mn-cs"/>
            </a:endParaRPr>
          </a:p>
        </p:txBody>
      </p:sp>
      <p:sp>
        <p:nvSpPr>
          <p:cNvPr id="70" name="Rectangle: Rounded Corners 69">
            <a:extLst>
              <a:ext uri="{FF2B5EF4-FFF2-40B4-BE49-F238E27FC236}">
                <a16:creationId xmlns:a16="http://schemas.microsoft.com/office/drawing/2014/main" id="{9BBD7156-26D4-4EEB-BE10-204BA6F3F41D}"/>
              </a:ext>
            </a:extLst>
          </p:cNvPr>
          <p:cNvSpPr/>
          <p:nvPr/>
        </p:nvSpPr>
        <p:spPr>
          <a:xfrm>
            <a:off x="5026924" y="1842503"/>
            <a:ext cx="1953920" cy="208897"/>
          </a:xfrm>
          <a:prstGeom prst="roundRect">
            <a:avLst/>
          </a:prstGeom>
          <a:solidFill>
            <a:schemeClr val="bg2">
              <a:lumMod val="65000"/>
              <a:lumOff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26986" rIns="26986" rtlCol="0" anchor="ctr" anchorCtr="0"/>
          <a:lstStyle/>
          <a:p>
            <a:pPr marL="0" marR="0" lvl="0" indent="0" algn="l" defTabSz="685434" rtl="0" eaLnBrk="1" fontAlgn="auto" latinLnBrk="0" hangingPunct="1">
              <a:lnSpc>
                <a:spcPct val="100000"/>
              </a:lnSpc>
              <a:spcBef>
                <a:spcPts val="0"/>
              </a:spcBef>
              <a:spcAft>
                <a:spcPts val="0"/>
              </a:spcAft>
              <a:buClrTx/>
              <a:buSzTx/>
              <a:buFontTx/>
              <a:buNone/>
              <a:tabLst/>
              <a:defRPr/>
            </a:pPr>
            <a:r>
              <a:rPr kumimoji="0" lang="cs-CZ" sz="862" b="0" i="0" u="none" strike="noStrike" kern="1200" cap="none" spc="0" normalizeH="0" baseline="0" noProof="0">
                <a:ln>
                  <a:noFill/>
                </a:ln>
                <a:solidFill>
                  <a:srgbClr val="FFFFFF"/>
                </a:solidFill>
                <a:effectLst/>
                <a:uLnTx/>
                <a:uFillTx/>
                <a:ea typeface="+mn-ea"/>
                <a:cs typeface="+mn-cs"/>
              </a:rPr>
              <a:t>Malý nebo střední podnikatel**</a:t>
            </a:r>
            <a:endParaRPr kumimoji="0" lang="en-US" sz="862" b="0" i="0" u="none" strike="noStrike" kern="1200" cap="none" spc="0" normalizeH="0" baseline="0" noProof="0" err="1">
              <a:ln>
                <a:noFill/>
              </a:ln>
              <a:solidFill>
                <a:srgbClr val="FFFFFF"/>
              </a:solidFill>
              <a:effectLst/>
              <a:uLnTx/>
              <a:uFillTx/>
              <a:latin typeface="EYInterstate Light"/>
              <a:ea typeface="+mn-ea"/>
              <a:cs typeface="+mn-cs"/>
            </a:endParaRPr>
          </a:p>
        </p:txBody>
      </p:sp>
      <p:cxnSp>
        <p:nvCxnSpPr>
          <p:cNvPr id="71" name="Straight Arrow Connector 70">
            <a:extLst>
              <a:ext uri="{FF2B5EF4-FFF2-40B4-BE49-F238E27FC236}">
                <a16:creationId xmlns:a16="http://schemas.microsoft.com/office/drawing/2014/main" id="{C9D44E4B-294E-42DD-907E-0200A70C8B70}"/>
              </a:ext>
            </a:extLst>
          </p:cNvPr>
          <p:cNvCxnSpPr>
            <a:cxnSpLocks/>
            <a:stCxn id="70" idx="3"/>
          </p:cNvCxnSpPr>
          <p:nvPr/>
        </p:nvCxnSpPr>
        <p:spPr>
          <a:xfrm>
            <a:off x="6980844" y="1946952"/>
            <a:ext cx="244158" cy="0"/>
          </a:xfrm>
          <a:prstGeom prst="straightConnector1">
            <a:avLst/>
          </a:prstGeom>
          <a:ln w="38100">
            <a:solidFill>
              <a:schemeClr val="bg2">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2" name="TextBox 71">
            <a:extLst>
              <a:ext uri="{FF2B5EF4-FFF2-40B4-BE49-F238E27FC236}">
                <a16:creationId xmlns:a16="http://schemas.microsoft.com/office/drawing/2014/main" id="{C9EDEDEE-144D-425A-A9F7-7B95F5693F02}"/>
              </a:ext>
            </a:extLst>
          </p:cNvPr>
          <p:cNvSpPr txBox="1"/>
          <p:nvPr/>
        </p:nvSpPr>
        <p:spPr>
          <a:xfrm>
            <a:off x="7225001" y="1797538"/>
            <a:ext cx="1003202" cy="415370"/>
          </a:xfrm>
          <a:prstGeom prst="rect">
            <a:avLst/>
          </a:prstGeom>
          <a:noFill/>
        </p:spPr>
        <p:txBody>
          <a:bodyPr wrap="square" lIns="0" tIns="0" rIns="0" bIns="0" rtlCol="0">
            <a:spAutoFit/>
          </a:bodyPr>
          <a:lstStyle/>
          <a:p>
            <a:pPr marL="0" marR="0" lvl="0" indent="0" algn="ctr" defTabSz="685434" rtl="0" eaLnBrk="1" fontAlgn="auto" latinLnBrk="0" hangingPunct="1">
              <a:lnSpc>
                <a:spcPct val="100000"/>
              </a:lnSpc>
              <a:spcBef>
                <a:spcPts val="0"/>
              </a:spcBef>
              <a:spcAft>
                <a:spcPts val="0"/>
              </a:spcAft>
              <a:buClr>
                <a:srgbClr val="FFE600"/>
              </a:buClr>
              <a:buSzPct val="80000"/>
              <a:buFontTx/>
              <a:buNone/>
              <a:tabLst/>
              <a:defRPr/>
            </a:pPr>
            <a:r>
              <a:rPr kumimoji="0" lang="cs-CZ" sz="1199" b="1" i="0" u="none" strike="noStrike" kern="1200" cap="none" spc="0" normalizeH="0" baseline="0" noProof="0">
                <a:ln>
                  <a:noFill/>
                </a:ln>
                <a:solidFill>
                  <a:srgbClr val="2E2E38"/>
                </a:solidFill>
                <a:effectLst/>
                <a:uLnTx/>
                <a:uFillTx/>
                <a:latin typeface="EYInterstate Light"/>
                <a:ea typeface="+mn-ea"/>
                <a:cs typeface="+mn-cs"/>
              </a:rPr>
              <a:t>80 % </a:t>
            </a:r>
          </a:p>
          <a:p>
            <a:pPr marL="0" marR="0" lvl="0" indent="0" algn="ctr" defTabSz="685434" rtl="0" eaLnBrk="1" fontAlgn="auto" latinLnBrk="0" hangingPunct="1">
              <a:lnSpc>
                <a:spcPct val="100000"/>
              </a:lnSpc>
              <a:spcBef>
                <a:spcPts val="0"/>
              </a:spcBef>
              <a:spcAft>
                <a:spcPts val="0"/>
              </a:spcAft>
              <a:buClr>
                <a:srgbClr val="FFE600"/>
              </a:buClr>
              <a:buSzPct val="80000"/>
              <a:buFontTx/>
              <a:buNone/>
              <a:tabLst/>
              <a:defRPr/>
            </a:pPr>
            <a:r>
              <a:rPr kumimoji="0" lang="cs-CZ" sz="750" b="1" i="0" u="none" strike="noStrike" kern="1200" cap="none" spc="0" normalizeH="0" baseline="0" noProof="0">
                <a:ln>
                  <a:noFill/>
                </a:ln>
                <a:solidFill>
                  <a:srgbClr val="2E2E38"/>
                </a:solidFill>
                <a:effectLst/>
                <a:uLnTx/>
                <a:uFillTx/>
                <a:latin typeface="EYInterstate Light"/>
                <a:ea typeface="+mn-ea"/>
                <a:cs typeface="+mn-cs"/>
              </a:rPr>
              <a:t>nejvyšší měsíční hodnoty odběru</a:t>
            </a:r>
            <a:endParaRPr kumimoji="0" lang="en-US" sz="675" b="1" i="0" u="none" strike="noStrike" kern="1200" cap="none" spc="0" normalizeH="0" baseline="0" noProof="0">
              <a:ln>
                <a:noFill/>
              </a:ln>
              <a:solidFill>
                <a:srgbClr val="2E2E38"/>
              </a:solidFill>
              <a:effectLst/>
              <a:uLnTx/>
              <a:uFillTx/>
              <a:latin typeface="EYInterstate Light"/>
              <a:ea typeface="+mn-ea"/>
              <a:cs typeface="+mn-cs"/>
            </a:endParaRPr>
          </a:p>
        </p:txBody>
      </p:sp>
      <p:sp>
        <p:nvSpPr>
          <p:cNvPr id="74" name="Rectangle: Rounded Corners 73">
            <a:extLst>
              <a:ext uri="{FF2B5EF4-FFF2-40B4-BE49-F238E27FC236}">
                <a16:creationId xmlns:a16="http://schemas.microsoft.com/office/drawing/2014/main" id="{FB99ADD8-2F83-4C6F-87B1-8F60780B72E7}"/>
              </a:ext>
            </a:extLst>
          </p:cNvPr>
          <p:cNvSpPr/>
          <p:nvPr/>
        </p:nvSpPr>
        <p:spPr>
          <a:xfrm>
            <a:off x="5026924" y="2115347"/>
            <a:ext cx="1953920" cy="460124"/>
          </a:xfrm>
          <a:prstGeom prst="roundRect">
            <a:avLst/>
          </a:prstGeom>
          <a:solidFill>
            <a:schemeClr val="bg2">
              <a:lumMod val="65000"/>
              <a:lumOff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26986" rIns="26986" rtlCol="0" anchor="ctr" anchorCtr="0"/>
          <a:lstStyle/>
          <a:p>
            <a:pPr marL="0" marR="0" lvl="0" indent="0" algn="l" defTabSz="685434" rtl="0" eaLnBrk="1" fontAlgn="auto" latinLnBrk="0" hangingPunct="1">
              <a:lnSpc>
                <a:spcPct val="100000"/>
              </a:lnSpc>
              <a:spcBef>
                <a:spcPts val="0"/>
              </a:spcBef>
              <a:spcAft>
                <a:spcPts val="0"/>
              </a:spcAft>
              <a:buClrTx/>
              <a:buSzTx/>
              <a:buFontTx/>
              <a:buNone/>
              <a:tabLst/>
              <a:defRPr/>
            </a:pPr>
            <a:r>
              <a:rPr kumimoji="0" lang="cs-CZ" sz="862" b="0" i="0" u="none" strike="noStrike" kern="1200" cap="none" spc="0" normalizeH="0" baseline="0" noProof="0">
                <a:ln>
                  <a:noFill/>
                </a:ln>
                <a:solidFill>
                  <a:srgbClr val="FFFFFF"/>
                </a:solidFill>
                <a:effectLst/>
                <a:uLnTx/>
                <a:uFillTx/>
                <a:ea typeface="+mn-ea"/>
                <a:cs typeface="+mn-cs"/>
              </a:rPr>
              <a:t>Výrobce tepelné energie na vytápění a přípravu TUV – domovní kotelny, pro jeden objekt jednoho zákazníka</a:t>
            </a:r>
            <a:endParaRPr kumimoji="0" lang="en-US" sz="862" b="0" i="0" u="none" strike="noStrike" kern="1200" cap="none" spc="0" normalizeH="0" baseline="0" noProof="0">
              <a:ln>
                <a:noFill/>
              </a:ln>
              <a:solidFill>
                <a:srgbClr val="FFFFFF"/>
              </a:solidFill>
              <a:effectLst/>
              <a:uLnTx/>
              <a:uFillTx/>
              <a:latin typeface="EYInterstate Light"/>
              <a:ea typeface="+mn-ea"/>
              <a:cs typeface="+mn-cs"/>
            </a:endParaRPr>
          </a:p>
        </p:txBody>
      </p:sp>
      <p:cxnSp>
        <p:nvCxnSpPr>
          <p:cNvPr id="75" name="Straight Arrow Connector 74">
            <a:extLst>
              <a:ext uri="{FF2B5EF4-FFF2-40B4-BE49-F238E27FC236}">
                <a16:creationId xmlns:a16="http://schemas.microsoft.com/office/drawing/2014/main" id="{18586A6B-4765-4703-8D0D-A76BF9D02B1D}"/>
              </a:ext>
            </a:extLst>
          </p:cNvPr>
          <p:cNvCxnSpPr>
            <a:cxnSpLocks/>
            <a:stCxn id="74" idx="3"/>
            <a:endCxn id="76" idx="1"/>
          </p:cNvCxnSpPr>
          <p:nvPr/>
        </p:nvCxnSpPr>
        <p:spPr>
          <a:xfrm>
            <a:off x="6980844" y="2345409"/>
            <a:ext cx="244157" cy="2190"/>
          </a:xfrm>
          <a:prstGeom prst="straightConnector1">
            <a:avLst/>
          </a:prstGeom>
          <a:ln w="38100">
            <a:solidFill>
              <a:schemeClr val="bg2">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321FA307-7A80-4601-8171-2CD9B6AD4684}"/>
              </a:ext>
            </a:extLst>
          </p:cNvPr>
          <p:cNvSpPr txBox="1"/>
          <p:nvPr/>
        </p:nvSpPr>
        <p:spPr>
          <a:xfrm>
            <a:off x="7225001" y="2255330"/>
            <a:ext cx="1433544" cy="184538"/>
          </a:xfrm>
          <a:prstGeom prst="rect">
            <a:avLst/>
          </a:prstGeom>
          <a:noFill/>
        </p:spPr>
        <p:txBody>
          <a:bodyPr wrap="square" lIns="0" tIns="0" rIns="0" bIns="0" rtlCol="0">
            <a:spAutoFit/>
          </a:bodyPr>
          <a:lstStyle/>
          <a:p>
            <a:pPr marL="0" marR="0" lvl="0" indent="0" algn="ctr" defTabSz="685434" rtl="0" eaLnBrk="1" fontAlgn="auto" latinLnBrk="0" hangingPunct="1">
              <a:lnSpc>
                <a:spcPct val="100000"/>
              </a:lnSpc>
              <a:spcBef>
                <a:spcPts val="0"/>
              </a:spcBef>
              <a:spcAft>
                <a:spcPts val="0"/>
              </a:spcAft>
              <a:buClr>
                <a:srgbClr val="FFE600"/>
              </a:buClr>
              <a:buSzPct val="80000"/>
              <a:buFontTx/>
              <a:buNone/>
              <a:tabLst/>
              <a:defRPr/>
            </a:pPr>
            <a:r>
              <a:rPr kumimoji="0" lang="cs-CZ" sz="1199" b="1" i="0" u="none" strike="noStrike" kern="1200" cap="none" spc="0" normalizeH="0" baseline="0" noProof="0">
                <a:ln>
                  <a:noFill/>
                </a:ln>
                <a:solidFill>
                  <a:srgbClr val="2E2E38"/>
                </a:solidFill>
                <a:effectLst/>
                <a:uLnTx/>
                <a:uFillTx/>
                <a:ea typeface="+mn-ea"/>
                <a:cs typeface="+mn-cs"/>
              </a:rPr>
              <a:t>poměrná část***</a:t>
            </a:r>
          </a:p>
        </p:txBody>
      </p:sp>
      <p:sp>
        <p:nvSpPr>
          <p:cNvPr id="87" name="TextBox 86">
            <a:extLst>
              <a:ext uri="{FF2B5EF4-FFF2-40B4-BE49-F238E27FC236}">
                <a16:creationId xmlns:a16="http://schemas.microsoft.com/office/drawing/2014/main" id="{BCC7591B-93DE-40A9-8E84-584C00E7C020}"/>
              </a:ext>
            </a:extLst>
          </p:cNvPr>
          <p:cNvSpPr txBox="1"/>
          <p:nvPr/>
        </p:nvSpPr>
        <p:spPr>
          <a:xfrm>
            <a:off x="485454" y="4773097"/>
            <a:ext cx="4703350" cy="339310"/>
          </a:xfrm>
          <a:prstGeom prst="rect">
            <a:avLst/>
          </a:prstGeom>
          <a:noFill/>
        </p:spPr>
        <p:txBody>
          <a:bodyPr wrap="square" lIns="0" tIns="27418" rIns="0" bIns="0" rtlCol="0">
            <a:spAutoFit/>
          </a:bodyPr>
          <a:lstStyle>
            <a:defPPr>
              <a:defRPr lang="en-US"/>
            </a:defPPr>
            <a:lvl1pPr marL="265113" indent="-265113">
              <a:spcAft>
                <a:spcPts val="600"/>
              </a:spcAft>
              <a:buClr>
                <a:schemeClr val="tx2"/>
              </a:buClr>
              <a:buSzPct val="80000"/>
              <a:tabLst>
                <a:tab pos="265113" algn="l"/>
              </a:tabLst>
              <a:defRPr sz="900">
                <a:solidFill>
                  <a:schemeClr val="bg1"/>
                </a:solidFill>
              </a:defRPr>
            </a:lvl1pPr>
          </a:lstStyle>
          <a:p>
            <a:pPr marL="198729" marR="0" lvl="0" indent="-198729" algn="l" defTabSz="685434" rtl="0" eaLnBrk="1" fontAlgn="auto" latinLnBrk="0" hangingPunct="1">
              <a:lnSpc>
                <a:spcPct val="100000"/>
              </a:lnSpc>
              <a:spcBef>
                <a:spcPts val="0"/>
              </a:spcBef>
              <a:spcAft>
                <a:spcPts val="0"/>
              </a:spcAft>
              <a:buClr>
                <a:srgbClr val="FFE600"/>
              </a:buClr>
              <a:buSzPct val="80000"/>
              <a:buFontTx/>
              <a:buNone/>
              <a:tabLst>
                <a:tab pos="198729" algn="l"/>
              </a:tabLst>
              <a:defRPr/>
            </a:pPr>
            <a:r>
              <a:rPr kumimoji="0" lang="cs-CZ" sz="675" b="0" i="0" u="none" strike="noStrike" kern="1200" cap="none" spc="0" normalizeH="0" baseline="0" noProof="0">
                <a:ln>
                  <a:noFill/>
                </a:ln>
                <a:solidFill>
                  <a:srgbClr val="2E2E38"/>
                </a:solidFill>
                <a:effectLst/>
                <a:uLnTx/>
                <a:uFillTx/>
                <a:ea typeface="+mn-ea"/>
                <a:cs typeface="+mn-cs"/>
              </a:rPr>
              <a:t>*	Jedná se především o organizační složky státu, kraje, obce a jejich příspěvkové organizace (knihovny, muzea atd.).</a:t>
            </a:r>
          </a:p>
          <a:p>
            <a:pPr marL="198729" marR="0" lvl="0" indent="-198729" algn="l" defTabSz="685434" rtl="0" eaLnBrk="1" fontAlgn="auto" latinLnBrk="0" hangingPunct="1">
              <a:lnSpc>
                <a:spcPct val="100000"/>
              </a:lnSpc>
              <a:spcBef>
                <a:spcPts val="0"/>
              </a:spcBef>
              <a:spcAft>
                <a:spcPts val="0"/>
              </a:spcAft>
              <a:buClr>
                <a:srgbClr val="FFE600"/>
              </a:buClr>
              <a:buSzPct val="80000"/>
              <a:buFontTx/>
              <a:buNone/>
              <a:tabLst>
                <a:tab pos="198729" algn="l"/>
              </a:tabLst>
              <a:defRPr/>
            </a:pPr>
            <a:r>
              <a:rPr kumimoji="0" lang="cs-CZ" sz="675" b="0" i="0" u="none" strike="noStrike" kern="1200" cap="none" spc="0" normalizeH="0" baseline="0" noProof="0">
                <a:ln>
                  <a:noFill/>
                </a:ln>
                <a:solidFill>
                  <a:srgbClr val="2E2E38"/>
                </a:solidFill>
                <a:effectLst/>
                <a:uLnTx/>
                <a:uFillTx/>
                <a:ea typeface="+mn-ea"/>
                <a:cs typeface="+mn-cs"/>
              </a:rPr>
              <a:t>**	Podniky, které zaměstnávají méně než 250 osob a jejichž roční obrat nepřesahuje 50 milionů EUR nebo jejichž bilanční suma roční rozvahy nepřesahuje 43 miliony EUR.</a:t>
            </a:r>
            <a:endParaRPr kumimoji="0" lang="en-US" sz="675" b="0" i="0" u="none" strike="noStrike" kern="1200" cap="none" spc="0" normalizeH="0" baseline="0" noProof="0">
              <a:ln>
                <a:noFill/>
              </a:ln>
              <a:solidFill>
                <a:srgbClr val="2E2E38"/>
              </a:solidFill>
              <a:effectLst/>
              <a:uLnTx/>
              <a:uFillTx/>
              <a:latin typeface="EYInterstate Light"/>
              <a:ea typeface="+mn-ea"/>
              <a:cs typeface="+mn-cs"/>
            </a:endParaRPr>
          </a:p>
        </p:txBody>
      </p:sp>
      <p:sp>
        <p:nvSpPr>
          <p:cNvPr id="56" name="TextBox 55">
            <a:extLst>
              <a:ext uri="{FF2B5EF4-FFF2-40B4-BE49-F238E27FC236}">
                <a16:creationId xmlns:a16="http://schemas.microsoft.com/office/drawing/2014/main" id="{6DF1BD47-E1A1-4273-85F1-29A4A5D01249}"/>
              </a:ext>
            </a:extLst>
          </p:cNvPr>
          <p:cNvSpPr txBox="1"/>
          <p:nvPr/>
        </p:nvSpPr>
        <p:spPr>
          <a:xfrm>
            <a:off x="5266049" y="4773097"/>
            <a:ext cx="2841662" cy="235435"/>
          </a:xfrm>
          <a:prstGeom prst="rect">
            <a:avLst/>
          </a:prstGeom>
          <a:noFill/>
        </p:spPr>
        <p:txBody>
          <a:bodyPr wrap="square" lIns="0" tIns="27418" rIns="0" bIns="0" rtlCol="0">
            <a:spAutoFit/>
          </a:bodyPr>
          <a:lstStyle>
            <a:defPPr>
              <a:defRPr lang="en-US"/>
            </a:defPPr>
            <a:lvl1pPr>
              <a:spcAft>
                <a:spcPts val="600"/>
              </a:spcAft>
              <a:buClr>
                <a:schemeClr val="tx2"/>
              </a:buClr>
              <a:buSzPct val="80000"/>
              <a:defRPr sz="900">
                <a:solidFill>
                  <a:schemeClr val="bg1"/>
                </a:solidFill>
              </a:defRPr>
            </a:lvl1pPr>
          </a:lstStyle>
          <a:p>
            <a:pPr marL="198729" marR="0" lvl="0" indent="-198729" algn="l" defTabSz="685434" rtl="0" eaLnBrk="1" fontAlgn="auto" latinLnBrk="0" hangingPunct="1">
              <a:lnSpc>
                <a:spcPct val="100000"/>
              </a:lnSpc>
              <a:spcBef>
                <a:spcPts val="0"/>
              </a:spcBef>
              <a:spcAft>
                <a:spcPts val="0"/>
              </a:spcAft>
              <a:buClr>
                <a:srgbClr val="FFE600"/>
              </a:buClr>
              <a:buSzPct val="80000"/>
              <a:buFontTx/>
              <a:buNone/>
              <a:tabLst>
                <a:tab pos="198729" algn="l"/>
              </a:tabLst>
              <a:defRPr/>
            </a:pPr>
            <a:r>
              <a:rPr kumimoji="0" lang="cs-CZ" sz="675" b="0" i="0" u="none" strike="noStrike" kern="1200" cap="none" spc="0" normalizeH="0" baseline="0" noProof="0">
                <a:ln>
                  <a:noFill/>
                </a:ln>
                <a:solidFill>
                  <a:srgbClr val="2E2E38"/>
                </a:solidFill>
                <a:effectLst/>
                <a:uLnTx/>
                <a:uFillTx/>
                <a:ea typeface="+mn-ea"/>
                <a:cs typeface="+mn-cs"/>
              </a:rPr>
              <a:t>***	Na výrobu tepla na vytápění a přípravu TUV vč. poměrné části technologické vlastní spotřeby a ztrát.</a:t>
            </a:r>
          </a:p>
        </p:txBody>
      </p:sp>
    </p:spTree>
    <p:extLst>
      <p:ext uri="{BB962C8B-B14F-4D97-AF65-F5344CB8AC3E}">
        <p14:creationId xmlns:p14="http://schemas.microsoft.com/office/powerpoint/2010/main" val="24381100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BE1F7FE-A6DB-47EB-8A27-CE010A6F0F37}"/>
              </a:ext>
            </a:extLst>
          </p:cNvPr>
          <p:cNvSpPr>
            <a:spLocks noGrp="1"/>
          </p:cNvSpPr>
          <p:nvPr>
            <p:ph type="title"/>
          </p:nvPr>
        </p:nvSpPr>
        <p:spPr/>
        <p:txBody>
          <a:bodyPr/>
          <a:lstStyle/>
          <a:p>
            <a:r>
              <a:rPr lang="cs-CZ" dirty="0"/>
              <a:t>Čtvrtá novela EZ (Lex OZE I)</a:t>
            </a:r>
          </a:p>
        </p:txBody>
      </p:sp>
      <p:sp>
        <p:nvSpPr>
          <p:cNvPr id="3" name="Zástupný symbol pro text 2">
            <a:extLst>
              <a:ext uri="{FF2B5EF4-FFF2-40B4-BE49-F238E27FC236}">
                <a16:creationId xmlns:a16="http://schemas.microsoft.com/office/drawing/2014/main" id="{5AAC2EDC-9625-42B8-8C13-0AB99B696C29}"/>
              </a:ext>
            </a:extLst>
          </p:cNvPr>
          <p:cNvSpPr>
            <a:spLocks noGrp="1"/>
          </p:cNvSpPr>
          <p:nvPr>
            <p:ph type="body" sz="quarter" idx="10"/>
          </p:nvPr>
        </p:nvSpPr>
        <p:spPr>
          <a:xfrm>
            <a:off x="362744" y="596822"/>
            <a:ext cx="8418512" cy="3268698"/>
          </a:xfrm>
        </p:spPr>
        <p:txBody>
          <a:bodyPr>
            <a:noAutofit/>
          </a:bodyPr>
          <a:lstStyle/>
          <a:p>
            <a:r>
              <a:rPr lang="cs-CZ" sz="1400" dirty="0"/>
              <a:t>MPO předložilo k projednání vládě dne 26.9.2022 a vláda ji v tentýž den schválila. První čtení v PSP proběhlo 14.10.2022.</a:t>
            </a:r>
          </a:p>
          <a:p>
            <a:r>
              <a:rPr lang="cs-CZ" sz="1400" dirty="0"/>
              <a:t>Cílem novely je umožnit zjednodušení povolování obnovitelných zdrojů energie (OZE) a podpořit optimální rozvoj využívání OZE</a:t>
            </a:r>
          </a:p>
          <a:p>
            <a:pPr lvl="1"/>
            <a:r>
              <a:rPr lang="cs-CZ" sz="1400" dirty="0"/>
              <a:t>zvýšení hranici výkonu výrobny elektřiny, od které je vyžadována licence na výrobu elektřiny z hodnoty 10 kW na hodnotu 50 kW</a:t>
            </a:r>
          </a:p>
          <a:p>
            <a:r>
              <a:rPr lang="cs-CZ" sz="1400" dirty="0"/>
              <a:t> Současně úprava </a:t>
            </a:r>
            <a:r>
              <a:rPr lang="cs-CZ" sz="1400" b="1" dirty="0"/>
              <a:t>stavebního zákona:</a:t>
            </a:r>
          </a:p>
          <a:p>
            <a:pPr lvl="1"/>
            <a:r>
              <a:rPr lang="cs-CZ" sz="1400" dirty="0"/>
              <a:t>OZE s celkovým instalovaným výkonem do 50 kW s výjimkou stavby vodního díla, pokud se nacházejí v zastavěném území nebo v zastavitelné ploše - </a:t>
            </a:r>
            <a:r>
              <a:rPr lang="cs-CZ" sz="1400" u="sng" dirty="0"/>
              <a:t>nebude nutné vyžadovat rozhodnutí o umístění stavby ani územní souhlas.</a:t>
            </a:r>
          </a:p>
          <a:p>
            <a:pPr lvl="1"/>
            <a:r>
              <a:rPr lang="cs-CZ" sz="1400" dirty="0"/>
              <a:t>instalace OZE s celkovým instalovaným výkonem do 50 kW, která je součástí stavby - </a:t>
            </a:r>
            <a:r>
              <a:rPr lang="cs-CZ" sz="1400" u="sng" dirty="0"/>
              <a:t>nebude nutné pro tyto stavební úpravy žádat o stavební povolení ani ohlášení stavebnímu úřadu</a:t>
            </a:r>
            <a:r>
              <a:rPr lang="cs-CZ" sz="1400" dirty="0"/>
              <a:t>.</a:t>
            </a:r>
          </a:p>
          <a:p>
            <a:r>
              <a:rPr lang="cs-CZ" sz="1400" dirty="0"/>
              <a:t>Zpracovává se nová vyhláška MPO (požadavky na bezpečnou instalaci v případě výroben elektřiny z obnovitelných zdrojů energie s instalovaným výkonem do 50 kW.</a:t>
            </a:r>
          </a:p>
        </p:txBody>
      </p:sp>
    </p:spTree>
    <p:extLst>
      <p:ext uri="{BB962C8B-B14F-4D97-AF65-F5344CB8AC3E}">
        <p14:creationId xmlns:p14="http://schemas.microsoft.com/office/powerpoint/2010/main" val="37722382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349DBE1-C476-4677-96C1-81ACB55736A7}"/>
              </a:ext>
            </a:extLst>
          </p:cNvPr>
          <p:cNvSpPr>
            <a:spLocks noGrp="1"/>
          </p:cNvSpPr>
          <p:nvPr>
            <p:ph type="title"/>
          </p:nvPr>
        </p:nvSpPr>
        <p:spPr/>
        <p:txBody>
          <a:bodyPr/>
          <a:lstStyle/>
          <a:p>
            <a:r>
              <a:rPr lang="cs-CZ" dirty="0"/>
              <a:t>Pátá novela EZ (Lex OZE II)</a:t>
            </a:r>
          </a:p>
        </p:txBody>
      </p:sp>
      <p:sp>
        <p:nvSpPr>
          <p:cNvPr id="3" name="Zástupný symbol pro text 2">
            <a:extLst>
              <a:ext uri="{FF2B5EF4-FFF2-40B4-BE49-F238E27FC236}">
                <a16:creationId xmlns:a16="http://schemas.microsoft.com/office/drawing/2014/main" id="{49642E69-45C0-4BA6-8693-1C05C1B69A1B}"/>
              </a:ext>
            </a:extLst>
          </p:cNvPr>
          <p:cNvSpPr>
            <a:spLocks noGrp="1"/>
          </p:cNvSpPr>
          <p:nvPr>
            <p:ph type="body" sz="quarter" idx="10"/>
          </p:nvPr>
        </p:nvSpPr>
        <p:spPr/>
        <p:txBody>
          <a:bodyPr/>
          <a:lstStyle/>
          <a:p>
            <a:r>
              <a:rPr lang="cs-CZ" dirty="0"/>
              <a:t>úprava energetických společenství, aktivního zákazníka, definice zranitelného zákazníka, problematika sdílení elektřiny a další úpravy s ohledem na podporu výstavby obnovitelných zdrojů.</a:t>
            </a:r>
          </a:p>
          <a:p>
            <a:r>
              <a:rPr lang="cs-CZ" dirty="0"/>
              <a:t>obsahuje také úpravy zákona o podporovaných zdrojích energie v souvislosti s notifikací podpory Evropské komisi.  </a:t>
            </a:r>
          </a:p>
          <a:p>
            <a:r>
              <a:rPr lang="cs-CZ" dirty="0"/>
              <a:t>připravena k vložení do MPŘ</a:t>
            </a:r>
          </a:p>
          <a:p>
            <a:endParaRPr lang="cs-CZ" dirty="0"/>
          </a:p>
        </p:txBody>
      </p:sp>
    </p:spTree>
    <p:extLst>
      <p:ext uri="{BB962C8B-B14F-4D97-AF65-F5344CB8AC3E}">
        <p14:creationId xmlns:p14="http://schemas.microsoft.com/office/powerpoint/2010/main" val="30416190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19FE1FD-6F02-4775-8194-7302606FF4EA}"/>
              </a:ext>
            </a:extLst>
          </p:cNvPr>
          <p:cNvSpPr>
            <a:spLocks noGrp="1"/>
          </p:cNvSpPr>
          <p:nvPr>
            <p:ph type="title"/>
          </p:nvPr>
        </p:nvSpPr>
        <p:spPr/>
        <p:txBody>
          <a:bodyPr/>
          <a:lstStyle/>
          <a:p>
            <a:r>
              <a:rPr lang="cs-CZ" dirty="0"/>
              <a:t>Šestá novela EZ</a:t>
            </a:r>
          </a:p>
        </p:txBody>
      </p:sp>
      <p:sp>
        <p:nvSpPr>
          <p:cNvPr id="3" name="Zástupný symbol pro text 2">
            <a:extLst>
              <a:ext uri="{FF2B5EF4-FFF2-40B4-BE49-F238E27FC236}">
                <a16:creationId xmlns:a16="http://schemas.microsoft.com/office/drawing/2014/main" id="{6C48FF92-7287-42E2-9516-1B769C15D8B8}"/>
              </a:ext>
            </a:extLst>
          </p:cNvPr>
          <p:cNvSpPr>
            <a:spLocks noGrp="1"/>
          </p:cNvSpPr>
          <p:nvPr>
            <p:ph type="body" sz="quarter" idx="10"/>
          </p:nvPr>
        </p:nvSpPr>
        <p:spPr/>
        <p:txBody>
          <a:bodyPr>
            <a:normAutofit fontScale="92500" lnSpcReduction="10000"/>
          </a:bodyPr>
          <a:lstStyle/>
          <a:p>
            <a:r>
              <a:rPr lang="cs-CZ" dirty="0"/>
              <a:t> tzv. „</a:t>
            </a:r>
            <a:r>
              <a:rPr lang="cs-CZ" b="1" dirty="0"/>
              <a:t>transpoziční</a:t>
            </a:r>
            <a:r>
              <a:rPr lang="cs-CZ" dirty="0"/>
              <a:t>“, bude transponovat evropskou legislativu, zejména chybějící část směrnice 2019/944 o vnitřním trhu s elektřinou (akumulace, agregace, flexibilita, elektroenergetické datové centrum </a:t>
            </a:r>
            <a:r>
              <a:rPr lang="cs-CZ" dirty="0" err="1"/>
              <a:t>atd</a:t>
            </a:r>
            <a:r>
              <a:rPr lang="cs-CZ" dirty="0"/>
              <a:t>).</a:t>
            </a:r>
          </a:p>
          <a:p>
            <a:r>
              <a:rPr lang="cs-CZ" dirty="0"/>
              <a:t>Původní záměr – transponovat novým energetickým zákonem.</a:t>
            </a:r>
          </a:p>
          <a:p>
            <a:r>
              <a:rPr lang="cs-CZ" dirty="0"/>
              <a:t>Vzhledem ke složitosti a značnému rozsahu právní úpravy a s tím související časové náročnosti na přípravě paragrafového znění bylo nakonec rozhodnuto, že transpozice směrnice bude provedena novelou energetického zákona – jednodušší a rychlejší proces.</a:t>
            </a:r>
          </a:p>
        </p:txBody>
      </p:sp>
    </p:spTree>
    <p:extLst>
      <p:ext uri="{BB962C8B-B14F-4D97-AF65-F5344CB8AC3E}">
        <p14:creationId xmlns:p14="http://schemas.microsoft.com/office/powerpoint/2010/main" val="4257315817"/>
      </p:ext>
    </p:extLst>
  </p:cSld>
  <p:clrMapOvr>
    <a:masterClrMapping/>
  </p:clrMapOvr>
</p:sld>
</file>

<file path=ppt/theme/theme1.xml><?xml version="1.0" encoding="utf-8"?>
<a:theme xmlns:a="http://schemas.openxmlformats.org/drawingml/2006/main" name="Prezentace modrá B">
  <a:themeElements>
    <a:clrScheme name="MPO-B">
      <a:dk1>
        <a:sysClr val="windowText" lastClr="000000"/>
      </a:dk1>
      <a:lt1>
        <a:srgbClr val="FFFFFF"/>
      </a:lt1>
      <a:dk2>
        <a:srgbClr val="004B8D"/>
      </a:dk2>
      <a:lt2>
        <a:srgbClr val="FFFFFF"/>
      </a:lt2>
      <a:accent1>
        <a:srgbClr val="B9E0F7"/>
      </a:accent1>
      <a:accent2>
        <a:srgbClr val="13B5F4"/>
      </a:accent2>
      <a:accent3>
        <a:srgbClr val="0096D6"/>
      </a:accent3>
      <a:accent4>
        <a:srgbClr val="004B8D"/>
      </a:accent4>
      <a:accent5>
        <a:srgbClr val="E31B23"/>
      </a:accent5>
      <a:accent6>
        <a:srgbClr val="B5121B"/>
      </a:accent6>
      <a:hlink>
        <a:srgbClr val="13B5F4"/>
      </a:hlink>
      <a:folHlink>
        <a:srgbClr val="E31B23"/>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EY light background">
  <a:themeElements>
    <a:clrScheme name="Custom 8">
      <a:dk1>
        <a:srgbClr val="FFFFFF"/>
      </a:dk1>
      <a:lt1>
        <a:srgbClr val="2E2E38"/>
      </a:lt1>
      <a:dk2>
        <a:srgbClr val="FFE600"/>
      </a:dk2>
      <a:lt2>
        <a:srgbClr val="000000"/>
      </a:lt2>
      <a:accent1>
        <a:srgbClr val="2DB757"/>
      </a:accent1>
      <a:accent2>
        <a:srgbClr val="27ACAA"/>
      </a:accent2>
      <a:accent3>
        <a:srgbClr val="188CE5"/>
      </a:accent3>
      <a:accent4>
        <a:srgbClr val="3D108A"/>
      </a:accent4>
      <a:accent5>
        <a:srgbClr val="FF4136"/>
      </a:accent5>
      <a:accent6>
        <a:srgbClr val="FF6D00"/>
      </a:accent6>
      <a:hlink>
        <a:srgbClr val="0000FF"/>
      </a:hlink>
      <a:folHlink>
        <a:srgbClr val="800080"/>
      </a:folHlink>
    </a:clrScheme>
    <a:fontScheme name="Custom 1">
      <a:majorFont>
        <a:latin typeface="EYInterstate Light"/>
        <a:ea typeface=""/>
        <a:cs typeface=""/>
      </a:majorFont>
      <a:minorFont>
        <a:latin typeface="EYInterstat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9050">
          <a:solidFill>
            <a:schemeClr val="bg1">
              <a:lumMod val="60000"/>
              <a:lumOff val="40000"/>
            </a:schemeClr>
          </a:solidFill>
        </a:ln>
      </a:spPr>
      <a:bodyPr rtlCol="0" anchor="ctr" anchorCtr="0"/>
      <a:lstStyle>
        <a:defPPr algn="ctr">
          <a:defRPr sz="12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60000"/>
              <a:lumOff val="40000"/>
            </a:schemeClr>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36576" rIns="0" bIns="0" rtlCol="0">
        <a:spAutoFit/>
      </a:bodyPr>
      <a:lstStyle>
        <a:defPPr marL="356616" indent="-356616" algn="l">
          <a:spcAft>
            <a:spcPts val="600"/>
          </a:spcAft>
          <a:buClr>
            <a:schemeClr val="tx2"/>
          </a:buClr>
          <a:buSzPct val="80000"/>
          <a:buFont typeface="Arial" panose="020B0604020202020204" pitchFamily="34" charset="0"/>
          <a:buChar char="►"/>
          <a:defRPr sz="1600" dirty="0" smtClean="0">
            <a:solidFill>
              <a:schemeClr val="bg1"/>
            </a:solidFill>
          </a:defRPr>
        </a:defPPr>
      </a:lstStyle>
    </a:txDef>
  </a:objectDefaults>
  <a:extraClrSchemeLst/>
  <a:extLst>
    <a:ext uri="{05A4C25C-085E-4340-85A3-A5531E510DB2}">
      <thm15:themeFamily xmlns:thm15="http://schemas.microsoft.com/office/thememl/2012/main" name="Prezentace2" id="{96022BE8-14D6-4E95-B720-7B83980D90E9}" vid="{03698654-6559-4855-948B-9BB8468AC63F}"/>
    </a:ext>
  </a:extLst>
</a:theme>
</file>

<file path=ppt/theme/theme3.xml><?xml version="1.0" encoding="utf-8"?>
<a:theme xmlns:a="http://schemas.openxmlformats.org/drawingml/2006/main" name="Motiv systému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Motiv systému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Prezentace modrá B s číslováním</Template>
  <TotalTime>175</TotalTime>
  <Words>1158</Words>
  <Application>Microsoft Office PowerPoint</Application>
  <PresentationFormat>Předvádění na obrazovce (16:9)</PresentationFormat>
  <Paragraphs>90</Paragraphs>
  <Slides>10</Slides>
  <Notes>0</Notes>
  <HiddenSlides>0</HiddenSlides>
  <MMClips>0</MMClips>
  <ScaleCrop>false</ScaleCrop>
  <HeadingPairs>
    <vt:vector size="6" baseType="variant">
      <vt:variant>
        <vt:lpstr>Použitá písma</vt:lpstr>
      </vt:variant>
      <vt:variant>
        <vt:i4>5</vt:i4>
      </vt:variant>
      <vt:variant>
        <vt:lpstr>Motiv</vt:lpstr>
      </vt:variant>
      <vt:variant>
        <vt:i4>2</vt:i4>
      </vt:variant>
      <vt:variant>
        <vt:lpstr>Nadpisy snímků</vt:lpstr>
      </vt:variant>
      <vt:variant>
        <vt:i4>10</vt:i4>
      </vt:variant>
    </vt:vector>
  </HeadingPairs>
  <TitlesOfParts>
    <vt:vector size="17" baseType="lpstr">
      <vt:lpstr>Arial</vt:lpstr>
      <vt:lpstr>Calibri</vt:lpstr>
      <vt:lpstr>EYInterstate</vt:lpstr>
      <vt:lpstr>EYInterstate Light</vt:lpstr>
      <vt:lpstr>Georgia</vt:lpstr>
      <vt:lpstr>Prezentace modrá B</vt:lpstr>
      <vt:lpstr>EY light background</vt:lpstr>
      <vt:lpstr>Konference ČAPLDS</vt:lpstr>
      <vt:lpstr>Novely energetického zákona</vt:lpstr>
      <vt:lpstr>První novela EZ</vt:lpstr>
      <vt:lpstr>Druhá novela EZ</vt:lpstr>
      <vt:lpstr>Třetí novela EZ</vt:lpstr>
      <vt:lpstr>Prezentace aplikace PowerPoint</vt:lpstr>
      <vt:lpstr>Čtvrtá novela EZ (Lex OZE I)</vt:lpstr>
      <vt:lpstr>Pátá novela EZ (Lex OZE II)</vt:lpstr>
      <vt:lpstr>Šestá novela EZ</vt:lpstr>
      <vt:lpstr>Děkuji za pozornost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NADPIS PREZENTACE</dc:title>
  <dc:creator>Stanislav Brejcha</dc:creator>
  <cp:lastModifiedBy>Martin Michek</cp:lastModifiedBy>
  <cp:revision>24</cp:revision>
  <dcterms:created xsi:type="dcterms:W3CDTF">2022-10-17T10:29:49Z</dcterms:created>
  <dcterms:modified xsi:type="dcterms:W3CDTF">2022-10-19T07:23:31Z</dcterms:modified>
</cp:coreProperties>
</file>