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2"/>
  </p:notesMasterIdLst>
  <p:sldIdLst>
    <p:sldId id="256" r:id="rId2"/>
    <p:sldId id="12193" r:id="rId3"/>
    <p:sldId id="12194" r:id="rId4"/>
    <p:sldId id="12059" r:id="rId5"/>
    <p:sldId id="12052" r:id="rId6"/>
    <p:sldId id="2147376933" r:id="rId7"/>
    <p:sldId id="2147376934" r:id="rId8"/>
    <p:sldId id="315" r:id="rId9"/>
    <p:sldId id="12130" r:id="rId10"/>
    <p:sldId id="298" r:id="rId11"/>
  </p:sldIdLst>
  <p:sldSz cx="24384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pos="76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8EEC0"/>
    <a:srgbClr val="E1F0FF"/>
    <a:srgbClr val="E7EAF5"/>
    <a:srgbClr val="013B8D"/>
    <a:srgbClr val="4B357D"/>
    <a:srgbClr val="80D3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28575" cmpd="sng">
              <a:solidFill>
                <a:schemeClr val="lt1"/>
              </a:solidFill>
            </a:ln>
          </a:left>
          <a:right>
            <a:ln w="28575" cmpd="sng">
              <a:solidFill>
                <a:schemeClr val="lt1"/>
              </a:solidFill>
            </a:ln>
          </a:right>
          <a:top>
            <a:ln w="28575" cmpd="sng">
              <a:solidFill>
                <a:schemeClr val="lt1"/>
              </a:solidFill>
            </a:ln>
          </a:top>
          <a:bottom>
            <a:ln w="28575" cmpd="sng">
              <a:solidFill>
                <a:schemeClr val="lt1"/>
              </a:solidFill>
            </a:ln>
          </a:bottom>
          <a:insideH>
            <a:ln w="28575" cmpd="sng">
              <a:solidFill>
                <a:schemeClr val="lt1"/>
              </a:solidFill>
            </a:ln>
          </a:insideH>
          <a:insideV>
            <a:ln w="28575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řední styl 2">
    <a:wholeTbl>
      <a:tcTxStyle>
        <a:fontRef idx="minor">
          <a:prstClr val="black"/>
        </a:fontRef>
        <a:schemeClr val="dk1"/>
      </a:tcTxStyle>
      <a:tcStyle>
        <a:tcBdr>
          <a:left>
            <a:ln w="28575" cmpd="sng">
              <a:solidFill>
                <a:schemeClr val="lt1"/>
              </a:solidFill>
            </a:ln>
          </a:left>
          <a:right>
            <a:ln w="28575" cmpd="sng">
              <a:solidFill>
                <a:schemeClr val="lt1"/>
              </a:solidFill>
            </a:ln>
          </a:right>
          <a:top>
            <a:ln w="28575" cmpd="sng">
              <a:solidFill>
                <a:schemeClr val="lt1"/>
              </a:solidFill>
            </a:ln>
          </a:top>
          <a:bottom>
            <a:ln w="28575" cmpd="sng">
              <a:solidFill>
                <a:schemeClr val="lt1"/>
              </a:solidFill>
            </a:ln>
          </a:bottom>
          <a:insideH>
            <a:ln w="28575" cmpd="sng">
              <a:solidFill>
                <a:schemeClr val="lt1"/>
              </a:solidFill>
            </a:ln>
          </a:insideH>
          <a:insideV>
            <a:ln w="28575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ABCD-B048-85BDC9FD1C3A}" styleName="Tabulka ČEPS">
    <a:wholeTbl>
      <a:tcTxStyle>
        <a:fontRef idx="minor">
          <a:prstClr val="black"/>
        </a:fontRef>
        <a:schemeClr val="dk2"/>
      </a:tcTxStyle>
      <a:tcStyle>
        <a:tcBdr>
          <a:left>
            <a:ln w="28575" cmpd="sng">
              <a:solidFill>
                <a:schemeClr val="accent1"/>
              </a:solidFill>
            </a:ln>
          </a:left>
          <a:right>
            <a:ln w="28575" cmpd="sng">
              <a:solidFill>
                <a:schemeClr val="accent1"/>
              </a:solidFill>
            </a:ln>
          </a:right>
          <a:top>
            <a:ln w="28575" cmpd="sng">
              <a:solidFill>
                <a:schemeClr val="accent1"/>
              </a:solidFill>
            </a:ln>
          </a:top>
          <a:bottom>
            <a:ln w="28575" cmpd="sng">
              <a:solidFill>
                <a:schemeClr val="accent1"/>
              </a:solidFill>
            </a:ln>
          </a:bottom>
          <a:insideH>
            <a:ln w="28575" cmpd="sng">
              <a:solidFill>
                <a:schemeClr val="accent1"/>
              </a:solidFill>
            </a:ln>
          </a:insideH>
          <a:insideV>
            <a:ln w="28575" cmpd="sng">
              <a:solidFill>
                <a:schemeClr val="accent1"/>
              </a:solidFill>
            </a:ln>
          </a:insideV>
        </a:tcBdr>
        <a:fill>
          <a:solidFill>
            <a:srgbClr val="FFFFFF"/>
          </a:solidFill>
        </a:fill>
      </a:tcStyle>
    </a:wholeTbl>
    <a:band1H>
      <a:tcStyle>
        <a:tcBdr/>
        <a:fill>
          <a:solidFill>
            <a:srgbClr val="FFFFFF"/>
          </a:solidFill>
        </a:fill>
      </a:tcStyle>
    </a:band1H>
    <a:band2H>
      <a:tcStyle>
        <a:tcBdr/>
        <a:fill>
          <a:solidFill>
            <a:srgbClr val="E0F1F8"/>
          </a:solidFill>
        </a:fill>
      </a:tcStyle>
    </a:band2H>
    <a:band1V>
      <a:tcStyle>
        <a:tcBdr/>
        <a:fill>
          <a:solidFill>
            <a:srgbClr val="E0F1F8"/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dk2"/>
      </a:tcTxStyle>
      <a:tcStyle>
        <a:tcBdr/>
        <a:fill>
          <a:solidFill>
            <a:srgbClr val="E0F1F8"/>
          </a:solidFill>
        </a:fill>
      </a:tcStyle>
    </a:lastCol>
    <a:firstCol>
      <a:tcTxStyle b="on">
        <a:fontRef idx="minor">
          <a:prstClr val="black"/>
        </a:fontRef>
        <a:schemeClr val="dk2"/>
      </a:tcTxStyle>
      <a:tcStyle>
        <a:tcBdr/>
        <a:fill>
          <a:solidFill>
            <a:srgbClr val="E0F1F8"/>
          </a:solidFill>
        </a:fill>
      </a:tcStyle>
    </a:firstCol>
    <a:lastRow>
      <a:tcTxStyle b="on">
        <a:fontRef idx="minor">
          <a:prstClr val="black"/>
        </a:fontRef>
        <a:schemeClr val="dk2"/>
      </a:tcTxStyle>
      <a:tcStyle>
        <a:tcBdr>
          <a:top>
            <a:ln w="28575" cmpd="sng">
              <a:solidFill>
                <a:schemeClr val="dk2"/>
              </a:solidFill>
            </a:ln>
          </a:top>
        </a:tcBdr>
        <a:fill>
          <a:solidFill>
            <a:srgbClr val="E0F1F8"/>
          </a:solidFill>
        </a:fill>
      </a:tcStyle>
    </a:lastRow>
    <a:firstRow>
      <a:tcTxStyle b="on">
        <a:fontRef idx="minor">
          <a:prstClr val="black"/>
        </a:fontRef>
        <a:schemeClr val="accent1"/>
      </a:tcTxStyle>
      <a:tcStyle>
        <a:tcBdr>
          <a:bottom>
            <a:ln w="28575" cmpd="sng">
              <a:solidFill>
                <a:schemeClr val="accent1"/>
              </a:solidFill>
            </a:ln>
          </a:bottom>
        </a:tcBdr>
        <a:fill>
          <a:solidFill>
            <a:schemeClr val="l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84098" autoAdjust="0"/>
  </p:normalViewPr>
  <p:slideViewPr>
    <p:cSldViewPr snapToGrid="0" showGuides="1">
      <p:cViewPr varScale="1">
        <p:scale>
          <a:sx n="28" d="100"/>
          <a:sy n="28" d="100"/>
        </p:scale>
        <p:origin x="952" y="48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C379CE8-EC53-4144-98AB-85CA11DF3459}" type="doc">
      <dgm:prSet loTypeId="urn:microsoft.com/office/officeart/2005/8/layout/orgChart1" loCatId="hierarchy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cs-CZ"/>
        </a:p>
      </dgm:t>
    </dgm:pt>
    <dgm:pt modelId="{9599AF48-4AD4-4342-90E0-8D4CD8F5F42F}">
      <dgm:prSet phldrT="[Text]" custT="1"/>
      <dgm:spPr>
        <a:ln w="57150">
          <a:noFill/>
        </a:ln>
      </dgm:spPr>
      <dgm:t>
        <a:bodyPr anchor="t"/>
        <a:lstStyle/>
        <a:p>
          <a:br>
            <a:rPr lang="cs-CZ" sz="1600" b="1" dirty="0"/>
          </a:br>
          <a:r>
            <a:rPr lang="cs-CZ" sz="1600" b="1" dirty="0"/>
            <a:t>Řídící výbor</a:t>
          </a:r>
        </a:p>
      </dgm:t>
    </dgm:pt>
    <dgm:pt modelId="{6F9342E4-E014-40A6-82C1-7851A7FAB14E}" type="parTrans" cxnId="{718126A2-1CF7-43A7-9646-66B5DED03D14}">
      <dgm:prSet/>
      <dgm:spPr/>
      <dgm:t>
        <a:bodyPr/>
        <a:lstStyle/>
        <a:p>
          <a:endParaRPr lang="cs-CZ" sz="1600"/>
        </a:p>
      </dgm:t>
    </dgm:pt>
    <dgm:pt modelId="{A98E704E-912F-4F5B-97EC-B60AD4BCB980}" type="sibTrans" cxnId="{718126A2-1CF7-43A7-9646-66B5DED03D14}">
      <dgm:prSet custT="1"/>
      <dgm:spPr/>
      <dgm:t>
        <a:bodyPr/>
        <a:lstStyle/>
        <a:p>
          <a:endParaRPr lang="cs-CZ"/>
        </a:p>
      </dgm:t>
    </dgm:pt>
    <dgm:pt modelId="{92D2754A-1E8E-47DE-9EC7-76A24B5DEEE7}" type="asst">
      <dgm:prSet phldrT="[Text]" custT="1"/>
      <dgm:spPr/>
      <dgm:t>
        <a:bodyPr/>
        <a:lstStyle/>
        <a:p>
          <a:r>
            <a:rPr lang="cs-CZ" sz="1600" dirty="0"/>
            <a:t>Externí projektová podpora</a:t>
          </a:r>
        </a:p>
      </dgm:t>
    </dgm:pt>
    <dgm:pt modelId="{5A5D060C-1FB2-46B5-9BF0-E113A0C2B35F}" type="parTrans" cxnId="{234DBA32-57C7-43CD-9811-F76C528C0C2E}">
      <dgm:prSet/>
      <dgm:spPr/>
      <dgm:t>
        <a:bodyPr/>
        <a:lstStyle/>
        <a:p>
          <a:endParaRPr lang="cs-CZ" sz="1600"/>
        </a:p>
      </dgm:t>
    </dgm:pt>
    <dgm:pt modelId="{DFCCA236-274B-4E9D-B77E-0634FD974D21}" type="sibTrans" cxnId="{234DBA32-57C7-43CD-9811-F76C528C0C2E}">
      <dgm:prSet custT="1"/>
      <dgm:spPr/>
      <dgm:t>
        <a:bodyPr/>
        <a:lstStyle/>
        <a:p>
          <a:endParaRPr lang="cs-CZ"/>
        </a:p>
      </dgm:t>
    </dgm:pt>
    <dgm:pt modelId="{B90DF569-2CF4-4997-BB65-9C01AD70E80B}">
      <dgm:prSet phldrT="[Text]" custT="1"/>
      <dgm:spPr>
        <a:solidFill>
          <a:schemeClr val="tx2">
            <a:lumMod val="75000"/>
          </a:schemeClr>
        </a:solidFill>
        <a:ln w="57150">
          <a:noFill/>
        </a:ln>
      </dgm:spPr>
      <dgm:t>
        <a:bodyPr/>
        <a:lstStyle/>
        <a:p>
          <a:r>
            <a:rPr lang="cs-CZ" sz="1600" dirty="0"/>
            <a:t>PS1</a:t>
          </a:r>
          <a:br>
            <a:rPr lang="cs-CZ" sz="1600" dirty="0"/>
          </a:br>
          <a:r>
            <a:rPr lang="cs-CZ" sz="1600" dirty="0"/>
            <a:t>Poptávka externí dodavatel ZD</a:t>
          </a:r>
        </a:p>
      </dgm:t>
    </dgm:pt>
    <dgm:pt modelId="{C47EE4AD-DD51-4E2A-9CB2-0F0BEA82552C}" type="parTrans" cxnId="{584DCF78-D895-4ACF-BD58-58AA506707CE}">
      <dgm:prSet/>
      <dgm:spPr/>
      <dgm:t>
        <a:bodyPr/>
        <a:lstStyle/>
        <a:p>
          <a:endParaRPr lang="cs-CZ" sz="1600"/>
        </a:p>
      </dgm:t>
    </dgm:pt>
    <dgm:pt modelId="{1A4D1F55-BCDA-41D8-AC40-07C4B32E6D48}" type="sibTrans" cxnId="{584DCF78-D895-4ACF-BD58-58AA506707CE}">
      <dgm:prSet custT="1"/>
      <dgm:spPr/>
      <dgm:t>
        <a:bodyPr/>
        <a:lstStyle/>
        <a:p>
          <a:endParaRPr lang="cs-CZ"/>
        </a:p>
      </dgm:t>
    </dgm:pt>
    <dgm:pt modelId="{E9A18EF3-DF83-4677-AD95-623D73AA3B3F}">
      <dgm:prSet phldrT="[Text]" custT="1"/>
      <dgm:spPr>
        <a:solidFill>
          <a:schemeClr val="tx2">
            <a:lumMod val="75000"/>
          </a:schemeClr>
        </a:solidFill>
        <a:ln>
          <a:noFill/>
        </a:ln>
      </dgm:spPr>
      <dgm:t>
        <a:bodyPr/>
        <a:lstStyle/>
        <a:p>
          <a:r>
            <a:rPr lang="cs-CZ" sz="1600" dirty="0"/>
            <a:t>PS2</a:t>
          </a:r>
          <a:br>
            <a:rPr lang="cs-CZ" sz="1600" dirty="0"/>
          </a:br>
          <a:r>
            <a:rPr lang="cs-CZ" sz="1600" dirty="0"/>
            <a:t>Realizace IT systému EDC</a:t>
          </a:r>
        </a:p>
      </dgm:t>
    </dgm:pt>
    <dgm:pt modelId="{B5FCB249-842D-4DC1-AD6F-53A1DE4908A3}" type="parTrans" cxnId="{F5DF190D-2BA2-4067-8EF0-D16E267FC86E}">
      <dgm:prSet/>
      <dgm:spPr/>
      <dgm:t>
        <a:bodyPr/>
        <a:lstStyle/>
        <a:p>
          <a:endParaRPr lang="cs-CZ" sz="1600"/>
        </a:p>
      </dgm:t>
    </dgm:pt>
    <dgm:pt modelId="{F8AC7F40-C317-47FC-AFFB-60126308DDF8}" type="sibTrans" cxnId="{F5DF190D-2BA2-4067-8EF0-D16E267FC86E}">
      <dgm:prSet custT="1"/>
      <dgm:spPr/>
      <dgm:t>
        <a:bodyPr/>
        <a:lstStyle/>
        <a:p>
          <a:endParaRPr lang="cs-CZ"/>
        </a:p>
      </dgm:t>
    </dgm:pt>
    <dgm:pt modelId="{45A9E80C-83C1-4F13-9D2A-CC01946BA1CB}">
      <dgm:prSet phldrT="[Text]" custT="1"/>
      <dgm:spPr>
        <a:solidFill>
          <a:schemeClr val="tx2">
            <a:lumMod val="75000"/>
          </a:schemeClr>
        </a:solidFill>
      </dgm:spPr>
      <dgm:t>
        <a:bodyPr/>
        <a:lstStyle/>
        <a:p>
          <a:r>
            <a:rPr lang="cs-CZ" sz="1600" dirty="0"/>
            <a:t>PS3</a:t>
          </a:r>
          <a:br>
            <a:rPr lang="cs-CZ" sz="1600" dirty="0"/>
          </a:br>
          <a:r>
            <a:rPr lang="cs-CZ" sz="1600" dirty="0"/>
            <a:t>Prováděcí vyhlášky a právní rámec</a:t>
          </a:r>
        </a:p>
      </dgm:t>
    </dgm:pt>
    <dgm:pt modelId="{4C42F612-24D5-422F-9288-85BCD436C154}" type="parTrans" cxnId="{3F4D5AA8-86D7-40F5-A941-6175FA71DEDB}">
      <dgm:prSet/>
      <dgm:spPr/>
      <dgm:t>
        <a:bodyPr/>
        <a:lstStyle/>
        <a:p>
          <a:endParaRPr lang="cs-CZ" sz="1600"/>
        </a:p>
      </dgm:t>
    </dgm:pt>
    <dgm:pt modelId="{F8685E6D-1D1F-4B64-B2D0-F65653CD6B46}" type="sibTrans" cxnId="{3F4D5AA8-86D7-40F5-A941-6175FA71DEDB}">
      <dgm:prSet custT="1"/>
      <dgm:spPr/>
      <dgm:t>
        <a:bodyPr/>
        <a:lstStyle/>
        <a:p>
          <a:endParaRPr lang="cs-CZ"/>
        </a:p>
      </dgm:t>
    </dgm:pt>
    <dgm:pt modelId="{AF563372-C314-488B-B704-D27768F70C47}">
      <dgm:prSet phldrT="[Text]" custT="1"/>
      <dgm:spPr>
        <a:solidFill>
          <a:schemeClr val="tx2">
            <a:lumMod val="75000"/>
          </a:schemeClr>
        </a:solidFill>
        <a:ln>
          <a:noFill/>
        </a:ln>
      </dgm:spPr>
      <dgm:t>
        <a:bodyPr/>
        <a:lstStyle/>
        <a:p>
          <a:r>
            <a:rPr lang="cs-CZ" sz="1600" dirty="0"/>
            <a:t>PS4</a:t>
          </a:r>
          <a:br>
            <a:rPr lang="cs-CZ" sz="1600" dirty="0"/>
          </a:br>
          <a:r>
            <a:rPr lang="cs-CZ" sz="1600" dirty="0"/>
            <a:t>Organizace a provoz společnosti</a:t>
          </a:r>
        </a:p>
      </dgm:t>
    </dgm:pt>
    <dgm:pt modelId="{E12D5DCE-EA96-4280-A7A3-6EDA39971279}" type="parTrans" cxnId="{687A44E5-50E1-483A-9CC3-F3157E7351AB}">
      <dgm:prSet/>
      <dgm:spPr/>
      <dgm:t>
        <a:bodyPr/>
        <a:lstStyle/>
        <a:p>
          <a:endParaRPr lang="cs-CZ" sz="1600"/>
        </a:p>
      </dgm:t>
    </dgm:pt>
    <dgm:pt modelId="{E1A3B363-A950-4621-A2EB-CD309F5FECBA}" type="sibTrans" cxnId="{687A44E5-50E1-483A-9CC3-F3157E7351AB}">
      <dgm:prSet custT="1"/>
      <dgm:spPr/>
      <dgm:t>
        <a:bodyPr/>
        <a:lstStyle/>
        <a:p>
          <a:endParaRPr lang="cs-CZ"/>
        </a:p>
      </dgm:t>
    </dgm:pt>
    <dgm:pt modelId="{435B32AE-AAD4-4528-8E5C-475A8CB492FF}">
      <dgm:prSet phldrT="[Text]" custT="1"/>
      <dgm:spPr>
        <a:solidFill>
          <a:schemeClr val="tx2">
            <a:lumMod val="75000"/>
          </a:schemeClr>
        </a:solidFill>
        <a:ln>
          <a:noFill/>
        </a:ln>
      </dgm:spPr>
      <dgm:t>
        <a:bodyPr/>
        <a:lstStyle/>
        <a:p>
          <a:r>
            <a:rPr lang="cs-CZ" sz="1600" dirty="0"/>
            <a:t>PS5</a:t>
          </a:r>
          <a:br>
            <a:rPr lang="cs-CZ" sz="1600" dirty="0"/>
          </a:br>
          <a:r>
            <a:rPr lang="cs-CZ" sz="1600" dirty="0"/>
            <a:t>Založení společnosti, právní příprava VZ</a:t>
          </a:r>
        </a:p>
      </dgm:t>
    </dgm:pt>
    <dgm:pt modelId="{919AB8EA-1F52-4201-B7B0-37E94BA1BC89}" type="parTrans" cxnId="{274E0C84-59ED-492C-BB81-2191A94F38D7}">
      <dgm:prSet/>
      <dgm:spPr/>
      <dgm:t>
        <a:bodyPr/>
        <a:lstStyle/>
        <a:p>
          <a:endParaRPr lang="cs-CZ" sz="1600"/>
        </a:p>
      </dgm:t>
    </dgm:pt>
    <dgm:pt modelId="{F1937128-D1B3-43D3-BD2C-9BBC146FEC8F}" type="sibTrans" cxnId="{274E0C84-59ED-492C-BB81-2191A94F38D7}">
      <dgm:prSet custT="1"/>
      <dgm:spPr/>
      <dgm:t>
        <a:bodyPr/>
        <a:lstStyle/>
        <a:p>
          <a:endParaRPr lang="cs-CZ"/>
        </a:p>
      </dgm:t>
    </dgm:pt>
    <dgm:pt modelId="{691ACF96-D5B3-4664-A601-BE525FC4833F}">
      <dgm:prSet phldrT="[Text]" custT="1"/>
      <dgm:spPr>
        <a:solidFill>
          <a:schemeClr val="accent2"/>
        </a:solidFill>
      </dgm:spPr>
      <dgm:t>
        <a:bodyPr/>
        <a:lstStyle/>
        <a:p>
          <a:r>
            <a:rPr lang="cs-CZ" sz="1600" dirty="0"/>
            <a:t>PS2.1</a:t>
          </a:r>
          <a:br>
            <a:rPr lang="cs-CZ" sz="1600" dirty="0"/>
          </a:br>
          <a:r>
            <a:rPr lang="cs-CZ" sz="1600" dirty="0"/>
            <a:t>FK Data Management</a:t>
          </a:r>
        </a:p>
      </dgm:t>
    </dgm:pt>
    <dgm:pt modelId="{05B5D87F-8B9C-41A7-8A7A-FE816C8A67D8}" type="parTrans" cxnId="{8593AA47-1B0C-4B8E-91BD-50AADF55884F}">
      <dgm:prSet/>
      <dgm:spPr/>
      <dgm:t>
        <a:bodyPr/>
        <a:lstStyle/>
        <a:p>
          <a:endParaRPr lang="cs-CZ" sz="1600"/>
        </a:p>
      </dgm:t>
    </dgm:pt>
    <dgm:pt modelId="{27D74678-744C-45DD-871B-55323009093C}" type="sibTrans" cxnId="{8593AA47-1B0C-4B8E-91BD-50AADF55884F}">
      <dgm:prSet custT="1"/>
      <dgm:spPr/>
      <dgm:t>
        <a:bodyPr/>
        <a:lstStyle/>
        <a:p>
          <a:endParaRPr lang="cs-CZ"/>
        </a:p>
      </dgm:t>
    </dgm:pt>
    <dgm:pt modelId="{6AB39EFA-9D2C-4EA1-A27D-E3121DF3CA48}">
      <dgm:prSet phldrT="[Text]" custT="1"/>
      <dgm:spPr>
        <a:solidFill>
          <a:schemeClr val="accent2"/>
        </a:solidFill>
      </dgm:spPr>
      <dgm:t>
        <a:bodyPr/>
        <a:lstStyle/>
        <a:p>
          <a:r>
            <a:rPr lang="cs-CZ" sz="1600" dirty="0"/>
            <a:t>PS2.2</a:t>
          </a:r>
          <a:br>
            <a:rPr lang="cs-CZ" sz="1600" dirty="0"/>
          </a:br>
          <a:r>
            <a:rPr lang="cs-CZ" sz="1600" dirty="0"/>
            <a:t>FK Příprava provozu</a:t>
          </a:r>
        </a:p>
      </dgm:t>
    </dgm:pt>
    <dgm:pt modelId="{AEC26065-F9AF-4386-963F-FB858968EA5D}" type="parTrans" cxnId="{ADB17384-A974-4D9A-A552-059B95828BB4}">
      <dgm:prSet/>
      <dgm:spPr/>
      <dgm:t>
        <a:bodyPr/>
        <a:lstStyle/>
        <a:p>
          <a:endParaRPr lang="cs-CZ" sz="1600"/>
        </a:p>
      </dgm:t>
    </dgm:pt>
    <dgm:pt modelId="{4D0C91B8-86A6-45C2-9C94-E7D866BBDB77}" type="sibTrans" cxnId="{ADB17384-A974-4D9A-A552-059B95828BB4}">
      <dgm:prSet custT="1"/>
      <dgm:spPr/>
      <dgm:t>
        <a:bodyPr/>
        <a:lstStyle/>
        <a:p>
          <a:endParaRPr lang="cs-CZ"/>
        </a:p>
      </dgm:t>
    </dgm:pt>
    <dgm:pt modelId="{4FBF0863-1F65-45A4-994C-5E1858263F06}">
      <dgm:prSet phldrT="[Text]" custT="1"/>
      <dgm:spPr>
        <a:solidFill>
          <a:schemeClr val="accent2"/>
        </a:solidFill>
      </dgm:spPr>
      <dgm:t>
        <a:bodyPr/>
        <a:lstStyle/>
        <a:p>
          <a:r>
            <a:rPr lang="cs-CZ" sz="1600" dirty="0"/>
            <a:t>PS2.4</a:t>
          </a:r>
          <a:br>
            <a:rPr lang="cs-CZ" sz="1600" dirty="0"/>
          </a:br>
          <a:r>
            <a:rPr lang="cs-CZ" sz="1600" dirty="0">
              <a:effectLst/>
              <a:latin typeface="+mn-lt"/>
              <a:ea typeface="Arial" panose="020B0604020202020204" pitchFamily="34" charset="0"/>
              <a:cs typeface="Times New Roman" panose="02020603050405020304" pitchFamily="18" charset="0"/>
            </a:rPr>
            <a:t>Centrální komponenty</a:t>
          </a:r>
          <a:endParaRPr lang="cs-CZ" sz="1600" dirty="0"/>
        </a:p>
      </dgm:t>
    </dgm:pt>
    <dgm:pt modelId="{CC2830E5-1B8B-45AA-83DE-2A6D3E902F15}" type="parTrans" cxnId="{D3354700-9666-43F8-8151-33AA616327F5}">
      <dgm:prSet/>
      <dgm:spPr/>
      <dgm:t>
        <a:bodyPr/>
        <a:lstStyle/>
        <a:p>
          <a:endParaRPr lang="cs-CZ" sz="1600"/>
        </a:p>
      </dgm:t>
    </dgm:pt>
    <dgm:pt modelId="{7A4B5227-4531-4CF5-A43E-93A883B47571}" type="sibTrans" cxnId="{D3354700-9666-43F8-8151-33AA616327F5}">
      <dgm:prSet custT="1"/>
      <dgm:spPr/>
      <dgm:t>
        <a:bodyPr/>
        <a:lstStyle/>
        <a:p>
          <a:endParaRPr lang="cs-CZ"/>
        </a:p>
      </dgm:t>
    </dgm:pt>
    <dgm:pt modelId="{4299752A-4442-499E-8198-27948BA7FB0B}">
      <dgm:prSet phldrT="[Text]" custT="1"/>
      <dgm:spPr>
        <a:solidFill>
          <a:schemeClr val="accent2"/>
        </a:solidFill>
      </dgm:spPr>
      <dgm:t>
        <a:bodyPr/>
        <a:lstStyle/>
        <a:p>
          <a:r>
            <a:rPr lang="cs-CZ" sz="1600" dirty="0"/>
            <a:t>PS2.3</a:t>
          </a:r>
          <a:br>
            <a:rPr lang="cs-CZ" sz="1600" dirty="0"/>
          </a:br>
          <a:r>
            <a:rPr lang="cs-CZ" sz="1600" dirty="0"/>
            <a:t>FK Síťový semafor</a:t>
          </a:r>
        </a:p>
      </dgm:t>
    </dgm:pt>
    <dgm:pt modelId="{4D7CCF1F-C6AA-4A67-80DC-F6F968A2D53F}" type="parTrans" cxnId="{EBF43DD6-57B6-4CE1-8224-1A1525665596}">
      <dgm:prSet/>
      <dgm:spPr/>
      <dgm:t>
        <a:bodyPr/>
        <a:lstStyle/>
        <a:p>
          <a:endParaRPr lang="cs-CZ" sz="1600"/>
        </a:p>
      </dgm:t>
    </dgm:pt>
    <dgm:pt modelId="{117CC28B-5A79-4A88-A60D-34C497753A9B}" type="sibTrans" cxnId="{EBF43DD6-57B6-4CE1-8224-1A1525665596}">
      <dgm:prSet custT="1"/>
      <dgm:spPr/>
      <dgm:t>
        <a:bodyPr/>
        <a:lstStyle/>
        <a:p>
          <a:endParaRPr lang="cs-CZ"/>
        </a:p>
      </dgm:t>
    </dgm:pt>
    <dgm:pt modelId="{4DD5E95B-A0CB-4875-955B-8CDB718F62ED}" type="asst">
      <dgm:prSet phldrT="[Text]" custT="1"/>
      <dgm:spPr>
        <a:ln w="57150">
          <a:noFill/>
        </a:ln>
      </dgm:spPr>
      <dgm:t>
        <a:bodyPr/>
        <a:lstStyle/>
        <a:p>
          <a:r>
            <a:rPr lang="cs-CZ" sz="1600" dirty="0"/>
            <a:t>Projektový výbor</a:t>
          </a:r>
        </a:p>
      </dgm:t>
    </dgm:pt>
    <dgm:pt modelId="{F3BF0DB3-14ED-4EC1-912D-720A6C3ECA1F}" type="parTrans" cxnId="{A7044287-C8C0-4835-89C3-92665FE1058B}">
      <dgm:prSet/>
      <dgm:spPr/>
      <dgm:t>
        <a:bodyPr/>
        <a:lstStyle/>
        <a:p>
          <a:endParaRPr lang="cs-CZ" sz="1600"/>
        </a:p>
      </dgm:t>
    </dgm:pt>
    <dgm:pt modelId="{DFFAD408-59F6-46C2-8A1B-E4728E0680C7}" type="sibTrans" cxnId="{A7044287-C8C0-4835-89C3-92665FE1058B}">
      <dgm:prSet custT="1"/>
      <dgm:spPr/>
      <dgm:t>
        <a:bodyPr/>
        <a:lstStyle/>
        <a:p>
          <a:endParaRPr lang="cs-CZ"/>
        </a:p>
      </dgm:t>
    </dgm:pt>
    <dgm:pt modelId="{09AB7F20-95C1-411B-9404-E0F88682925C}">
      <dgm:prSet phldrT="[Text]" custT="1"/>
      <dgm:spPr>
        <a:solidFill>
          <a:schemeClr val="accent2"/>
        </a:solidFill>
        <a:ln>
          <a:noFill/>
        </a:ln>
      </dgm:spPr>
      <dgm:t>
        <a:bodyPr/>
        <a:lstStyle/>
        <a:p>
          <a:r>
            <a:rPr lang="cs-CZ" sz="1600" dirty="0"/>
            <a:t>PS4.1</a:t>
          </a:r>
        </a:p>
        <a:p>
          <a:r>
            <a:rPr lang="cs-CZ" sz="1600" dirty="0"/>
            <a:t>Regulatorní skupina</a:t>
          </a:r>
        </a:p>
      </dgm:t>
    </dgm:pt>
    <dgm:pt modelId="{974F5849-6AB0-4869-80E7-40CD29EF5E54}" type="parTrans" cxnId="{62848804-B151-4F82-B393-2DDA3D306027}">
      <dgm:prSet/>
      <dgm:spPr/>
      <dgm:t>
        <a:bodyPr/>
        <a:lstStyle/>
        <a:p>
          <a:endParaRPr lang="cs-CZ" sz="1400"/>
        </a:p>
      </dgm:t>
    </dgm:pt>
    <dgm:pt modelId="{D9FE53A1-7BCF-4463-B029-9F571C2B390A}" type="sibTrans" cxnId="{62848804-B151-4F82-B393-2DDA3D306027}">
      <dgm:prSet custT="1"/>
      <dgm:spPr/>
      <dgm:t>
        <a:bodyPr/>
        <a:lstStyle/>
        <a:p>
          <a:endParaRPr lang="cs-CZ"/>
        </a:p>
      </dgm:t>
    </dgm:pt>
    <dgm:pt modelId="{6B7444CC-5641-47C4-8359-CC667878AD24}" type="pres">
      <dgm:prSet presAssocID="{7C379CE8-EC53-4144-98AB-85CA11DF345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50B1D1B3-CFEA-4BF1-880C-3B9C46CCDD89}" type="pres">
      <dgm:prSet presAssocID="{9599AF48-4AD4-4342-90E0-8D4CD8F5F42F}" presName="hierRoot1" presStyleCnt="0">
        <dgm:presLayoutVars>
          <dgm:hierBranch val="init"/>
        </dgm:presLayoutVars>
      </dgm:prSet>
      <dgm:spPr/>
    </dgm:pt>
    <dgm:pt modelId="{2AB07A10-BA0D-463F-B258-225CE41A806E}" type="pres">
      <dgm:prSet presAssocID="{9599AF48-4AD4-4342-90E0-8D4CD8F5F42F}" presName="rootComposite1" presStyleCnt="0"/>
      <dgm:spPr/>
    </dgm:pt>
    <dgm:pt modelId="{E8918788-A4EC-4E4B-AF2D-C0B0300B31FC}" type="pres">
      <dgm:prSet presAssocID="{9599AF48-4AD4-4342-90E0-8D4CD8F5F42F}" presName="rootText1" presStyleLbl="node0" presStyleIdx="0" presStyleCnt="1">
        <dgm:presLayoutVars>
          <dgm:chPref val="3"/>
        </dgm:presLayoutVars>
      </dgm:prSet>
      <dgm:spPr/>
    </dgm:pt>
    <dgm:pt modelId="{C5CC3C4E-1C85-4D03-8303-6694039BDB4B}" type="pres">
      <dgm:prSet presAssocID="{9599AF48-4AD4-4342-90E0-8D4CD8F5F42F}" presName="rootConnector1" presStyleLbl="node1" presStyleIdx="0" presStyleCnt="0"/>
      <dgm:spPr/>
    </dgm:pt>
    <dgm:pt modelId="{06125DEF-8C67-4BD6-B080-FE4FEAE00567}" type="pres">
      <dgm:prSet presAssocID="{9599AF48-4AD4-4342-90E0-8D4CD8F5F42F}" presName="hierChild2" presStyleCnt="0"/>
      <dgm:spPr/>
    </dgm:pt>
    <dgm:pt modelId="{E83B3365-D79C-4F06-9755-3067AA2569B3}" type="pres">
      <dgm:prSet presAssocID="{C47EE4AD-DD51-4E2A-9CB2-0F0BEA82552C}" presName="Name37" presStyleLbl="parChTrans1D2" presStyleIdx="0" presStyleCnt="7"/>
      <dgm:spPr/>
    </dgm:pt>
    <dgm:pt modelId="{DF2916BC-4A55-4BB7-8A4C-2476AFA12105}" type="pres">
      <dgm:prSet presAssocID="{B90DF569-2CF4-4997-BB65-9C01AD70E80B}" presName="hierRoot2" presStyleCnt="0">
        <dgm:presLayoutVars>
          <dgm:hierBranch val="init"/>
        </dgm:presLayoutVars>
      </dgm:prSet>
      <dgm:spPr/>
    </dgm:pt>
    <dgm:pt modelId="{A12D79E4-709B-4AEE-A3FA-E2B020E99061}" type="pres">
      <dgm:prSet presAssocID="{B90DF569-2CF4-4997-BB65-9C01AD70E80B}" presName="rootComposite" presStyleCnt="0"/>
      <dgm:spPr/>
    </dgm:pt>
    <dgm:pt modelId="{954DC823-EBA6-44D7-A815-1CCEA448F028}" type="pres">
      <dgm:prSet presAssocID="{B90DF569-2CF4-4997-BB65-9C01AD70E80B}" presName="rootText" presStyleLbl="node2" presStyleIdx="0" presStyleCnt="5">
        <dgm:presLayoutVars>
          <dgm:chPref val="3"/>
        </dgm:presLayoutVars>
      </dgm:prSet>
      <dgm:spPr/>
    </dgm:pt>
    <dgm:pt modelId="{E275493C-E5BF-4537-A7A9-F8E220911C4F}" type="pres">
      <dgm:prSet presAssocID="{B90DF569-2CF4-4997-BB65-9C01AD70E80B}" presName="rootConnector" presStyleLbl="node2" presStyleIdx="0" presStyleCnt="5"/>
      <dgm:spPr/>
    </dgm:pt>
    <dgm:pt modelId="{9BF46650-7B3F-4425-930B-6BA59890377F}" type="pres">
      <dgm:prSet presAssocID="{B90DF569-2CF4-4997-BB65-9C01AD70E80B}" presName="hierChild4" presStyleCnt="0"/>
      <dgm:spPr/>
    </dgm:pt>
    <dgm:pt modelId="{04CC20E3-3D5A-45A4-BAE7-F32A77750C53}" type="pres">
      <dgm:prSet presAssocID="{B90DF569-2CF4-4997-BB65-9C01AD70E80B}" presName="hierChild5" presStyleCnt="0"/>
      <dgm:spPr/>
    </dgm:pt>
    <dgm:pt modelId="{E96590CA-982F-4215-A3FC-A8725F46EC2F}" type="pres">
      <dgm:prSet presAssocID="{B5FCB249-842D-4DC1-AD6F-53A1DE4908A3}" presName="Name37" presStyleLbl="parChTrans1D2" presStyleIdx="1" presStyleCnt="7"/>
      <dgm:spPr/>
    </dgm:pt>
    <dgm:pt modelId="{E2A9FD3A-20A5-4ED0-80B9-725B88C32BBB}" type="pres">
      <dgm:prSet presAssocID="{E9A18EF3-DF83-4677-AD95-623D73AA3B3F}" presName="hierRoot2" presStyleCnt="0">
        <dgm:presLayoutVars>
          <dgm:hierBranch val="init"/>
        </dgm:presLayoutVars>
      </dgm:prSet>
      <dgm:spPr/>
    </dgm:pt>
    <dgm:pt modelId="{56724C41-1168-43C1-8EEA-1D0D696BBA9B}" type="pres">
      <dgm:prSet presAssocID="{E9A18EF3-DF83-4677-AD95-623D73AA3B3F}" presName="rootComposite" presStyleCnt="0"/>
      <dgm:spPr/>
    </dgm:pt>
    <dgm:pt modelId="{04A8C926-59E3-4FD2-A123-95CCD7F207A5}" type="pres">
      <dgm:prSet presAssocID="{E9A18EF3-DF83-4677-AD95-623D73AA3B3F}" presName="rootText" presStyleLbl="node2" presStyleIdx="1" presStyleCnt="5">
        <dgm:presLayoutVars>
          <dgm:chPref val="3"/>
        </dgm:presLayoutVars>
      </dgm:prSet>
      <dgm:spPr/>
    </dgm:pt>
    <dgm:pt modelId="{7371A389-0940-4EE4-A3E7-3C8D74DEE83A}" type="pres">
      <dgm:prSet presAssocID="{E9A18EF3-DF83-4677-AD95-623D73AA3B3F}" presName="rootConnector" presStyleLbl="node2" presStyleIdx="1" presStyleCnt="5"/>
      <dgm:spPr/>
    </dgm:pt>
    <dgm:pt modelId="{6C34470D-8707-40BF-8AE1-1B1FF95E395A}" type="pres">
      <dgm:prSet presAssocID="{E9A18EF3-DF83-4677-AD95-623D73AA3B3F}" presName="hierChild4" presStyleCnt="0"/>
      <dgm:spPr/>
    </dgm:pt>
    <dgm:pt modelId="{D50EAF06-272A-476C-9A4B-2F347C5CB993}" type="pres">
      <dgm:prSet presAssocID="{05B5D87F-8B9C-41A7-8A7A-FE816C8A67D8}" presName="Name37" presStyleLbl="parChTrans1D3" presStyleIdx="0" presStyleCnt="5"/>
      <dgm:spPr/>
    </dgm:pt>
    <dgm:pt modelId="{F76790CF-33BC-445E-901A-A9F4728DB1F7}" type="pres">
      <dgm:prSet presAssocID="{691ACF96-D5B3-4664-A601-BE525FC4833F}" presName="hierRoot2" presStyleCnt="0">
        <dgm:presLayoutVars>
          <dgm:hierBranch val="init"/>
        </dgm:presLayoutVars>
      </dgm:prSet>
      <dgm:spPr/>
    </dgm:pt>
    <dgm:pt modelId="{BE5AAA05-2562-4CAF-9969-13FD0327F9ED}" type="pres">
      <dgm:prSet presAssocID="{691ACF96-D5B3-4664-A601-BE525FC4833F}" presName="rootComposite" presStyleCnt="0"/>
      <dgm:spPr/>
    </dgm:pt>
    <dgm:pt modelId="{019EF86F-1555-41D0-9126-B803BE52C766}" type="pres">
      <dgm:prSet presAssocID="{691ACF96-D5B3-4664-A601-BE525FC4833F}" presName="rootText" presStyleLbl="node3" presStyleIdx="0" presStyleCnt="5">
        <dgm:presLayoutVars>
          <dgm:chPref val="3"/>
        </dgm:presLayoutVars>
      </dgm:prSet>
      <dgm:spPr/>
    </dgm:pt>
    <dgm:pt modelId="{2472E133-6AE9-438C-97D7-571205A202EB}" type="pres">
      <dgm:prSet presAssocID="{691ACF96-D5B3-4664-A601-BE525FC4833F}" presName="rootConnector" presStyleLbl="node3" presStyleIdx="0" presStyleCnt="5"/>
      <dgm:spPr/>
    </dgm:pt>
    <dgm:pt modelId="{099153AE-E6B3-4F22-A946-4C9EC86099FD}" type="pres">
      <dgm:prSet presAssocID="{691ACF96-D5B3-4664-A601-BE525FC4833F}" presName="hierChild4" presStyleCnt="0"/>
      <dgm:spPr/>
    </dgm:pt>
    <dgm:pt modelId="{8513A162-EA9B-4120-9DF2-844EE319C16D}" type="pres">
      <dgm:prSet presAssocID="{691ACF96-D5B3-4664-A601-BE525FC4833F}" presName="hierChild5" presStyleCnt="0"/>
      <dgm:spPr/>
    </dgm:pt>
    <dgm:pt modelId="{3ADC69F2-20E6-4198-A3B3-0824E2BC150A}" type="pres">
      <dgm:prSet presAssocID="{AEC26065-F9AF-4386-963F-FB858968EA5D}" presName="Name37" presStyleLbl="parChTrans1D3" presStyleIdx="1" presStyleCnt="5"/>
      <dgm:spPr/>
    </dgm:pt>
    <dgm:pt modelId="{E8F4FBDC-803C-436D-B585-FBBE8C73CC88}" type="pres">
      <dgm:prSet presAssocID="{6AB39EFA-9D2C-4EA1-A27D-E3121DF3CA48}" presName="hierRoot2" presStyleCnt="0">
        <dgm:presLayoutVars>
          <dgm:hierBranch val="init"/>
        </dgm:presLayoutVars>
      </dgm:prSet>
      <dgm:spPr/>
    </dgm:pt>
    <dgm:pt modelId="{59EBEC6C-923F-4016-9E88-BEFAEC86FCF3}" type="pres">
      <dgm:prSet presAssocID="{6AB39EFA-9D2C-4EA1-A27D-E3121DF3CA48}" presName="rootComposite" presStyleCnt="0"/>
      <dgm:spPr/>
    </dgm:pt>
    <dgm:pt modelId="{A1A4F03B-B98A-4379-B34C-54C31C749AF4}" type="pres">
      <dgm:prSet presAssocID="{6AB39EFA-9D2C-4EA1-A27D-E3121DF3CA48}" presName="rootText" presStyleLbl="node3" presStyleIdx="1" presStyleCnt="5">
        <dgm:presLayoutVars>
          <dgm:chPref val="3"/>
        </dgm:presLayoutVars>
      </dgm:prSet>
      <dgm:spPr/>
    </dgm:pt>
    <dgm:pt modelId="{C0A3AAD8-3B81-4168-9814-1F374D7BAB2F}" type="pres">
      <dgm:prSet presAssocID="{6AB39EFA-9D2C-4EA1-A27D-E3121DF3CA48}" presName="rootConnector" presStyleLbl="node3" presStyleIdx="1" presStyleCnt="5"/>
      <dgm:spPr/>
    </dgm:pt>
    <dgm:pt modelId="{1AF1F723-BF2E-46A0-B70F-24CF60408C14}" type="pres">
      <dgm:prSet presAssocID="{6AB39EFA-9D2C-4EA1-A27D-E3121DF3CA48}" presName="hierChild4" presStyleCnt="0"/>
      <dgm:spPr/>
    </dgm:pt>
    <dgm:pt modelId="{3F032013-6AD7-4215-BCF7-7137A8540438}" type="pres">
      <dgm:prSet presAssocID="{6AB39EFA-9D2C-4EA1-A27D-E3121DF3CA48}" presName="hierChild5" presStyleCnt="0"/>
      <dgm:spPr/>
    </dgm:pt>
    <dgm:pt modelId="{A55B5CC6-80CE-4D1F-9782-510DA102411B}" type="pres">
      <dgm:prSet presAssocID="{4D7CCF1F-C6AA-4A67-80DC-F6F968A2D53F}" presName="Name37" presStyleLbl="parChTrans1D3" presStyleIdx="2" presStyleCnt="5"/>
      <dgm:spPr/>
    </dgm:pt>
    <dgm:pt modelId="{C8BA281E-27DA-4BD7-85EE-DE96BFFADA91}" type="pres">
      <dgm:prSet presAssocID="{4299752A-4442-499E-8198-27948BA7FB0B}" presName="hierRoot2" presStyleCnt="0">
        <dgm:presLayoutVars>
          <dgm:hierBranch val="init"/>
        </dgm:presLayoutVars>
      </dgm:prSet>
      <dgm:spPr/>
    </dgm:pt>
    <dgm:pt modelId="{1DA5196D-6A91-4401-8576-07C87FE340F6}" type="pres">
      <dgm:prSet presAssocID="{4299752A-4442-499E-8198-27948BA7FB0B}" presName="rootComposite" presStyleCnt="0"/>
      <dgm:spPr/>
    </dgm:pt>
    <dgm:pt modelId="{9691D6C4-FC3F-4D4B-BD6C-2CB6597F0075}" type="pres">
      <dgm:prSet presAssocID="{4299752A-4442-499E-8198-27948BA7FB0B}" presName="rootText" presStyleLbl="node3" presStyleIdx="2" presStyleCnt="5">
        <dgm:presLayoutVars>
          <dgm:chPref val="3"/>
        </dgm:presLayoutVars>
      </dgm:prSet>
      <dgm:spPr/>
    </dgm:pt>
    <dgm:pt modelId="{100264DE-A0DE-4963-BAF3-E1D05302736D}" type="pres">
      <dgm:prSet presAssocID="{4299752A-4442-499E-8198-27948BA7FB0B}" presName="rootConnector" presStyleLbl="node3" presStyleIdx="2" presStyleCnt="5"/>
      <dgm:spPr/>
    </dgm:pt>
    <dgm:pt modelId="{5B539C88-3F76-489A-B106-B5FD376836F6}" type="pres">
      <dgm:prSet presAssocID="{4299752A-4442-499E-8198-27948BA7FB0B}" presName="hierChild4" presStyleCnt="0"/>
      <dgm:spPr/>
    </dgm:pt>
    <dgm:pt modelId="{B257D106-8E0F-4BC6-AB1F-A526378E0FC9}" type="pres">
      <dgm:prSet presAssocID="{4299752A-4442-499E-8198-27948BA7FB0B}" presName="hierChild5" presStyleCnt="0"/>
      <dgm:spPr/>
    </dgm:pt>
    <dgm:pt modelId="{45A6C79E-A93F-4886-9A14-08A28C2FF436}" type="pres">
      <dgm:prSet presAssocID="{CC2830E5-1B8B-45AA-83DE-2A6D3E902F15}" presName="Name37" presStyleLbl="parChTrans1D3" presStyleIdx="3" presStyleCnt="5"/>
      <dgm:spPr/>
    </dgm:pt>
    <dgm:pt modelId="{297B6245-E562-4EB0-8E42-0E2ABCE00C61}" type="pres">
      <dgm:prSet presAssocID="{4FBF0863-1F65-45A4-994C-5E1858263F06}" presName="hierRoot2" presStyleCnt="0">
        <dgm:presLayoutVars>
          <dgm:hierBranch val="init"/>
        </dgm:presLayoutVars>
      </dgm:prSet>
      <dgm:spPr/>
    </dgm:pt>
    <dgm:pt modelId="{73ABBC76-2FE1-498C-9E07-E8F0967945CE}" type="pres">
      <dgm:prSet presAssocID="{4FBF0863-1F65-45A4-994C-5E1858263F06}" presName="rootComposite" presStyleCnt="0"/>
      <dgm:spPr/>
    </dgm:pt>
    <dgm:pt modelId="{B0CA13AC-B809-409B-A20F-713AE68482D1}" type="pres">
      <dgm:prSet presAssocID="{4FBF0863-1F65-45A4-994C-5E1858263F06}" presName="rootText" presStyleLbl="node3" presStyleIdx="3" presStyleCnt="5">
        <dgm:presLayoutVars>
          <dgm:chPref val="3"/>
        </dgm:presLayoutVars>
      </dgm:prSet>
      <dgm:spPr/>
    </dgm:pt>
    <dgm:pt modelId="{2CD69235-663B-4EAA-8B21-23A86898AED2}" type="pres">
      <dgm:prSet presAssocID="{4FBF0863-1F65-45A4-994C-5E1858263F06}" presName="rootConnector" presStyleLbl="node3" presStyleIdx="3" presStyleCnt="5"/>
      <dgm:spPr/>
    </dgm:pt>
    <dgm:pt modelId="{7C268597-6C85-4E4D-9B9B-7778B4FB1C64}" type="pres">
      <dgm:prSet presAssocID="{4FBF0863-1F65-45A4-994C-5E1858263F06}" presName="hierChild4" presStyleCnt="0"/>
      <dgm:spPr/>
    </dgm:pt>
    <dgm:pt modelId="{BCD6DE0D-1C94-407A-B31E-B64090D6045D}" type="pres">
      <dgm:prSet presAssocID="{4FBF0863-1F65-45A4-994C-5E1858263F06}" presName="hierChild5" presStyleCnt="0"/>
      <dgm:spPr/>
    </dgm:pt>
    <dgm:pt modelId="{7D64DBB9-E676-401B-82F1-2F74708BCD8A}" type="pres">
      <dgm:prSet presAssocID="{E9A18EF3-DF83-4677-AD95-623D73AA3B3F}" presName="hierChild5" presStyleCnt="0"/>
      <dgm:spPr/>
    </dgm:pt>
    <dgm:pt modelId="{9C70B574-2E72-41D7-9FA2-C916A314757D}" type="pres">
      <dgm:prSet presAssocID="{4C42F612-24D5-422F-9288-85BCD436C154}" presName="Name37" presStyleLbl="parChTrans1D2" presStyleIdx="2" presStyleCnt="7"/>
      <dgm:spPr/>
    </dgm:pt>
    <dgm:pt modelId="{AD180F24-668E-4C07-B4FB-E702DECAB08D}" type="pres">
      <dgm:prSet presAssocID="{45A9E80C-83C1-4F13-9D2A-CC01946BA1CB}" presName="hierRoot2" presStyleCnt="0">
        <dgm:presLayoutVars>
          <dgm:hierBranch val="init"/>
        </dgm:presLayoutVars>
      </dgm:prSet>
      <dgm:spPr/>
    </dgm:pt>
    <dgm:pt modelId="{E1434297-E020-42D0-90B6-AEC9888A51B0}" type="pres">
      <dgm:prSet presAssocID="{45A9E80C-83C1-4F13-9D2A-CC01946BA1CB}" presName="rootComposite" presStyleCnt="0"/>
      <dgm:spPr/>
    </dgm:pt>
    <dgm:pt modelId="{17CF052C-7B07-4667-A93B-502342B5B40A}" type="pres">
      <dgm:prSet presAssocID="{45A9E80C-83C1-4F13-9D2A-CC01946BA1CB}" presName="rootText" presStyleLbl="node2" presStyleIdx="2" presStyleCnt="5">
        <dgm:presLayoutVars>
          <dgm:chPref val="3"/>
        </dgm:presLayoutVars>
      </dgm:prSet>
      <dgm:spPr/>
    </dgm:pt>
    <dgm:pt modelId="{D91C0113-2F31-4647-80C9-10574AB85D84}" type="pres">
      <dgm:prSet presAssocID="{45A9E80C-83C1-4F13-9D2A-CC01946BA1CB}" presName="rootConnector" presStyleLbl="node2" presStyleIdx="2" presStyleCnt="5"/>
      <dgm:spPr/>
    </dgm:pt>
    <dgm:pt modelId="{F7278A66-64D3-45D2-A586-6CE947D487AE}" type="pres">
      <dgm:prSet presAssocID="{45A9E80C-83C1-4F13-9D2A-CC01946BA1CB}" presName="hierChild4" presStyleCnt="0"/>
      <dgm:spPr/>
    </dgm:pt>
    <dgm:pt modelId="{6AA2652E-E9BE-45BA-A5E3-7E8D3E65864F}" type="pres">
      <dgm:prSet presAssocID="{45A9E80C-83C1-4F13-9D2A-CC01946BA1CB}" presName="hierChild5" presStyleCnt="0"/>
      <dgm:spPr/>
    </dgm:pt>
    <dgm:pt modelId="{C3E04F83-B3F6-48FE-B597-9954D3FC897D}" type="pres">
      <dgm:prSet presAssocID="{E12D5DCE-EA96-4280-A7A3-6EDA39971279}" presName="Name37" presStyleLbl="parChTrans1D2" presStyleIdx="3" presStyleCnt="7"/>
      <dgm:spPr/>
    </dgm:pt>
    <dgm:pt modelId="{204CCF3F-B4C7-4946-A9D5-BA3A851F6C2C}" type="pres">
      <dgm:prSet presAssocID="{AF563372-C314-488B-B704-D27768F70C47}" presName="hierRoot2" presStyleCnt="0">
        <dgm:presLayoutVars>
          <dgm:hierBranch val="init"/>
        </dgm:presLayoutVars>
      </dgm:prSet>
      <dgm:spPr/>
    </dgm:pt>
    <dgm:pt modelId="{7B7CF21B-8DD0-4693-80A2-69688F58D32C}" type="pres">
      <dgm:prSet presAssocID="{AF563372-C314-488B-B704-D27768F70C47}" presName="rootComposite" presStyleCnt="0"/>
      <dgm:spPr/>
    </dgm:pt>
    <dgm:pt modelId="{7524F628-B9F8-46C3-B020-431943A9771D}" type="pres">
      <dgm:prSet presAssocID="{AF563372-C314-488B-B704-D27768F70C47}" presName="rootText" presStyleLbl="node2" presStyleIdx="3" presStyleCnt="5">
        <dgm:presLayoutVars>
          <dgm:chPref val="3"/>
        </dgm:presLayoutVars>
      </dgm:prSet>
      <dgm:spPr/>
    </dgm:pt>
    <dgm:pt modelId="{FB650FA7-1332-46ED-AE32-95D0BD97CBBC}" type="pres">
      <dgm:prSet presAssocID="{AF563372-C314-488B-B704-D27768F70C47}" presName="rootConnector" presStyleLbl="node2" presStyleIdx="3" presStyleCnt="5"/>
      <dgm:spPr/>
    </dgm:pt>
    <dgm:pt modelId="{895A4F7A-A4E7-49D6-8C60-0B91E66428EF}" type="pres">
      <dgm:prSet presAssocID="{AF563372-C314-488B-B704-D27768F70C47}" presName="hierChild4" presStyleCnt="0"/>
      <dgm:spPr/>
    </dgm:pt>
    <dgm:pt modelId="{75F9ED1C-855F-4E66-BB9D-E3A09B04234B}" type="pres">
      <dgm:prSet presAssocID="{974F5849-6AB0-4869-80E7-40CD29EF5E54}" presName="Name37" presStyleLbl="parChTrans1D3" presStyleIdx="4" presStyleCnt="5"/>
      <dgm:spPr/>
    </dgm:pt>
    <dgm:pt modelId="{3338B14E-78E5-49E4-AB43-064DFAB09CB4}" type="pres">
      <dgm:prSet presAssocID="{09AB7F20-95C1-411B-9404-E0F88682925C}" presName="hierRoot2" presStyleCnt="0">
        <dgm:presLayoutVars>
          <dgm:hierBranch val="init"/>
        </dgm:presLayoutVars>
      </dgm:prSet>
      <dgm:spPr/>
    </dgm:pt>
    <dgm:pt modelId="{9991BD0A-C50E-4794-803B-EE3E634A94D1}" type="pres">
      <dgm:prSet presAssocID="{09AB7F20-95C1-411B-9404-E0F88682925C}" presName="rootComposite" presStyleCnt="0"/>
      <dgm:spPr/>
    </dgm:pt>
    <dgm:pt modelId="{9D02E7C6-2E5D-448F-BFA7-147AF5D63EDA}" type="pres">
      <dgm:prSet presAssocID="{09AB7F20-95C1-411B-9404-E0F88682925C}" presName="rootText" presStyleLbl="node3" presStyleIdx="4" presStyleCnt="5">
        <dgm:presLayoutVars>
          <dgm:chPref val="3"/>
        </dgm:presLayoutVars>
      </dgm:prSet>
      <dgm:spPr/>
    </dgm:pt>
    <dgm:pt modelId="{CEAE940B-5680-4071-B490-59BD9CB7B91B}" type="pres">
      <dgm:prSet presAssocID="{09AB7F20-95C1-411B-9404-E0F88682925C}" presName="rootConnector" presStyleLbl="node3" presStyleIdx="4" presStyleCnt="5"/>
      <dgm:spPr/>
    </dgm:pt>
    <dgm:pt modelId="{D37BECB6-59EB-43B7-8D5E-9A7D50E6270A}" type="pres">
      <dgm:prSet presAssocID="{09AB7F20-95C1-411B-9404-E0F88682925C}" presName="hierChild4" presStyleCnt="0"/>
      <dgm:spPr/>
    </dgm:pt>
    <dgm:pt modelId="{13CB8AEE-BCF4-4388-9B7F-137957F3886F}" type="pres">
      <dgm:prSet presAssocID="{09AB7F20-95C1-411B-9404-E0F88682925C}" presName="hierChild5" presStyleCnt="0"/>
      <dgm:spPr/>
    </dgm:pt>
    <dgm:pt modelId="{CF40A3BF-B94F-4516-893D-8EAE7A19950D}" type="pres">
      <dgm:prSet presAssocID="{AF563372-C314-488B-B704-D27768F70C47}" presName="hierChild5" presStyleCnt="0"/>
      <dgm:spPr/>
    </dgm:pt>
    <dgm:pt modelId="{62F9AAE4-C62A-4062-8086-876A670C1E0A}" type="pres">
      <dgm:prSet presAssocID="{919AB8EA-1F52-4201-B7B0-37E94BA1BC89}" presName="Name37" presStyleLbl="parChTrans1D2" presStyleIdx="4" presStyleCnt="7"/>
      <dgm:spPr/>
    </dgm:pt>
    <dgm:pt modelId="{7B873E4F-61AD-4FB1-A242-332C05EFB9B5}" type="pres">
      <dgm:prSet presAssocID="{435B32AE-AAD4-4528-8E5C-475A8CB492FF}" presName="hierRoot2" presStyleCnt="0">
        <dgm:presLayoutVars>
          <dgm:hierBranch val="init"/>
        </dgm:presLayoutVars>
      </dgm:prSet>
      <dgm:spPr/>
    </dgm:pt>
    <dgm:pt modelId="{3562D887-9F9D-4DA0-847C-F7B41BC333AC}" type="pres">
      <dgm:prSet presAssocID="{435B32AE-AAD4-4528-8E5C-475A8CB492FF}" presName="rootComposite" presStyleCnt="0"/>
      <dgm:spPr/>
    </dgm:pt>
    <dgm:pt modelId="{146EF8E2-290F-4A9F-9E74-0363CD0EE04E}" type="pres">
      <dgm:prSet presAssocID="{435B32AE-AAD4-4528-8E5C-475A8CB492FF}" presName="rootText" presStyleLbl="node2" presStyleIdx="4" presStyleCnt="5">
        <dgm:presLayoutVars>
          <dgm:chPref val="3"/>
        </dgm:presLayoutVars>
      </dgm:prSet>
      <dgm:spPr/>
    </dgm:pt>
    <dgm:pt modelId="{1B1C111C-15A9-443B-AC3A-14854ABAB18A}" type="pres">
      <dgm:prSet presAssocID="{435B32AE-AAD4-4528-8E5C-475A8CB492FF}" presName="rootConnector" presStyleLbl="node2" presStyleIdx="4" presStyleCnt="5"/>
      <dgm:spPr/>
    </dgm:pt>
    <dgm:pt modelId="{5353F8B9-E461-4A8E-A585-184A9212C3FE}" type="pres">
      <dgm:prSet presAssocID="{435B32AE-AAD4-4528-8E5C-475A8CB492FF}" presName="hierChild4" presStyleCnt="0"/>
      <dgm:spPr/>
    </dgm:pt>
    <dgm:pt modelId="{3945B4F6-75F3-4E29-91EC-83AE82D08B3B}" type="pres">
      <dgm:prSet presAssocID="{435B32AE-AAD4-4528-8E5C-475A8CB492FF}" presName="hierChild5" presStyleCnt="0"/>
      <dgm:spPr/>
    </dgm:pt>
    <dgm:pt modelId="{E133D535-DB5C-471B-9958-EFC446B2C889}" type="pres">
      <dgm:prSet presAssocID="{9599AF48-4AD4-4342-90E0-8D4CD8F5F42F}" presName="hierChild3" presStyleCnt="0"/>
      <dgm:spPr/>
    </dgm:pt>
    <dgm:pt modelId="{F23AA59C-0D8B-420E-A8E0-23D4D4A773D7}" type="pres">
      <dgm:prSet presAssocID="{5A5D060C-1FB2-46B5-9BF0-E113A0C2B35F}" presName="Name111" presStyleLbl="parChTrans1D2" presStyleIdx="5" presStyleCnt="7"/>
      <dgm:spPr/>
    </dgm:pt>
    <dgm:pt modelId="{984E4980-901F-446C-9627-2ED0CF279EC4}" type="pres">
      <dgm:prSet presAssocID="{92D2754A-1E8E-47DE-9EC7-76A24B5DEEE7}" presName="hierRoot3" presStyleCnt="0">
        <dgm:presLayoutVars>
          <dgm:hierBranch val="init"/>
        </dgm:presLayoutVars>
      </dgm:prSet>
      <dgm:spPr/>
    </dgm:pt>
    <dgm:pt modelId="{5C2406E4-BF0B-48C7-B860-E76370FF72D9}" type="pres">
      <dgm:prSet presAssocID="{92D2754A-1E8E-47DE-9EC7-76A24B5DEEE7}" presName="rootComposite3" presStyleCnt="0"/>
      <dgm:spPr/>
    </dgm:pt>
    <dgm:pt modelId="{DC119974-776A-4152-8525-0464763F4D3F}" type="pres">
      <dgm:prSet presAssocID="{92D2754A-1E8E-47DE-9EC7-76A24B5DEEE7}" presName="rootText3" presStyleLbl="asst1" presStyleIdx="0" presStyleCnt="2" custLinFactNeighborX="-75761" custLinFactNeighborY="-1762">
        <dgm:presLayoutVars>
          <dgm:chPref val="3"/>
        </dgm:presLayoutVars>
      </dgm:prSet>
      <dgm:spPr/>
    </dgm:pt>
    <dgm:pt modelId="{8BFCC444-FB26-4818-89BB-58195BB18F53}" type="pres">
      <dgm:prSet presAssocID="{92D2754A-1E8E-47DE-9EC7-76A24B5DEEE7}" presName="rootConnector3" presStyleLbl="asst1" presStyleIdx="0" presStyleCnt="2"/>
      <dgm:spPr/>
    </dgm:pt>
    <dgm:pt modelId="{567C9DCC-971C-40F8-B122-0B5A11B074C0}" type="pres">
      <dgm:prSet presAssocID="{92D2754A-1E8E-47DE-9EC7-76A24B5DEEE7}" presName="hierChild6" presStyleCnt="0"/>
      <dgm:spPr/>
    </dgm:pt>
    <dgm:pt modelId="{11B00D05-3C05-4620-A4E3-F52E5067B6F1}" type="pres">
      <dgm:prSet presAssocID="{92D2754A-1E8E-47DE-9EC7-76A24B5DEEE7}" presName="hierChild7" presStyleCnt="0"/>
      <dgm:spPr/>
    </dgm:pt>
    <dgm:pt modelId="{5F815D99-B42E-4AC9-BFA1-E0EB4A7865F2}" type="pres">
      <dgm:prSet presAssocID="{F3BF0DB3-14ED-4EC1-912D-720A6C3ECA1F}" presName="Name111" presStyleLbl="parChTrans1D2" presStyleIdx="6" presStyleCnt="7"/>
      <dgm:spPr/>
    </dgm:pt>
    <dgm:pt modelId="{E08C08CD-F7DD-4BBF-A8F0-625D3CA90144}" type="pres">
      <dgm:prSet presAssocID="{4DD5E95B-A0CB-4875-955B-8CDB718F62ED}" presName="hierRoot3" presStyleCnt="0">
        <dgm:presLayoutVars>
          <dgm:hierBranch val="init"/>
        </dgm:presLayoutVars>
      </dgm:prSet>
      <dgm:spPr/>
    </dgm:pt>
    <dgm:pt modelId="{6B47FA4D-C028-4CB1-85BC-C807193DBED2}" type="pres">
      <dgm:prSet presAssocID="{4DD5E95B-A0CB-4875-955B-8CDB718F62ED}" presName="rootComposite3" presStyleCnt="0"/>
      <dgm:spPr/>
    </dgm:pt>
    <dgm:pt modelId="{030B639F-B2E3-42C1-984C-3E89CA60EF04}" type="pres">
      <dgm:prSet presAssocID="{4DD5E95B-A0CB-4875-955B-8CDB718F62ED}" presName="rootText3" presStyleLbl="asst1" presStyleIdx="1" presStyleCnt="2" custLinFactNeighborX="-58142">
        <dgm:presLayoutVars>
          <dgm:chPref val="3"/>
        </dgm:presLayoutVars>
      </dgm:prSet>
      <dgm:spPr/>
    </dgm:pt>
    <dgm:pt modelId="{676D8B32-F8BF-4EE4-9D69-C59B98325704}" type="pres">
      <dgm:prSet presAssocID="{4DD5E95B-A0CB-4875-955B-8CDB718F62ED}" presName="rootConnector3" presStyleLbl="asst1" presStyleIdx="1" presStyleCnt="2"/>
      <dgm:spPr/>
    </dgm:pt>
    <dgm:pt modelId="{43CB9E37-CBBD-441D-8528-CD2F29EFF231}" type="pres">
      <dgm:prSet presAssocID="{4DD5E95B-A0CB-4875-955B-8CDB718F62ED}" presName="hierChild6" presStyleCnt="0"/>
      <dgm:spPr/>
    </dgm:pt>
    <dgm:pt modelId="{8F62FCD4-105C-4556-A075-6CFA9C75E04F}" type="pres">
      <dgm:prSet presAssocID="{4DD5E95B-A0CB-4875-955B-8CDB718F62ED}" presName="hierChild7" presStyleCnt="0"/>
      <dgm:spPr/>
    </dgm:pt>
  </dgm:ptLst>
  <dgm:cxnLst>
    <dgm:cxn modelId="{D3354700-9666-43F8-8151-33AA616327F5}" srcId="{E9A18EF3-DF83-4677-AD95-623D73AA3B3F}" destId="{4FBF0863-1F65-45A4-994C-5E1858263F06}" srcOrd="3" destOrd="0" parTransId="{CC2830E5-1B8B-45AA-83DE-2A6D3E902F15}" sibTransId="{7A4B5227-4531-4CF5-A43E-93A883B47571}"/>
    <dgm:cxn modelId="{52C70A03-0766-46BA-B5E6-5F1A4F95344D}" type="presOf" srcId="{691ACF96-D5B3-4664-A601-BE525FC4833F}" destId="{2472E133-6AE9-438C-97D7-571205A202EB}" srcOrd="1" destOrd="0" presId="urn:microsoft.com/office/officeart/2005/8/layout/orgChart1"/>
    <dgm:cxn modelId="{62848804-B151-4F82-B393-2DDA3D306027}" srcId="{AF563372-C314-488B-B704-D27768F70C47}" destId="{09AB7F20-95C1-411B-9404-E0F88682925C}" srcOrd="0" destOrd="0" parTransId="{974F5849-6AB0-4869-80E7-40CD29EF5E54}" sibTransId="{D9FE53A1-7BCF-4463-B029-9F571C2B390A}"/>
    <dgm:cxn modelId="{F5DF190D-2BA2-4067-8EF0-D16E267FC86E}" srcId="{9599AF48-4AD4-4342-90E0-8D4CD8F5F42F}" destId="{E9A18EF3-DF83-4677-AD95-623D73AA3B3F}" srcOrd="3" destOrd="0" parTransId="{B5FCB249-842D-4DC1-AD6F-53A1DE4908A3}" sibTransId="{F8AC7F40-C317-47FC-AFFB-60126308DDF8}"/>
    <dgm:cxn modelId="{88464914-4FCB-4BDA-B2A1-87C8C054B572}" type="presOf" srcId="{435B32AE-AAD4-4528-8E5C-475A8CB492FF}" destId="{1B1C111C-15A9-443B-AC3A-14854ABAB18A}" srcOrd="1" destOrd="0" presId="urn:microsoft.com/office/officeart/2005/8/layout/orgChart1"/>
    <dgm:cxn modelId="{C6F58317-DF12-41D1-8A61-853D1A4E10AD}" type="presOf" srcId="{E12D5DCE-EA96-4280-A7A3-6EDA39971279}" destId="{C3E04F83-B3F6-48FE-B597-9954D3FC897D}" srcOrd="0" destOrd="0" presId="urn:microsoft.com/office/officeart/2005/8/layout/orgChart1"/>
    <dgm:cxn modelId="{4D10A51C-883C-4951-B219-AB878C619BE3}" type="presOf" srcId="{974F5849-6AB0-4869-80E7-40CD29EF5E54}" destId="{75F9ED1C-855F-4E66-BB9D-E3A09B04234B}" srcOrd="0" destOrd="0" presId="urn:microsoft.com/office/officeart/2005/8/layout/orgChart1"/>
    <dgm:cxn modelId="{D493931E-48D2-49DC-9360-83C4816AD76D}" type="presOf" srcId="{E9A18EF3-DF83-4677-AD95-623D73AA3B3F}" destId="{7371A389-0940-4EE4-A3E7-3C8D74DEE83A}" srcOrd="1" destOrd="0" presId="urn:microsoft.com/office/officeart/2005/8/layout/orgChart1"/>
    <dgm:cxn modelId="{8A5F3828-7F50-4D20-9598-EEC4D72BADFC}" type="presOf" srcId="{4C42F612-24D5-422F-9288-85BCD436C154}" destId="{9C70B574-2E72-41D7-9FA2-C916A314757D}" srcOrd="0" destOrd="0" presId="urn:microsoft.com/office/officeart/2005/8/layout/orgChart1"/>
    <dgm:cxn modelId="{234DBA32-57C7-43CD-9811-F76C528C0C2E}" srcId="{9599AF48-4AD4-4342-90E0-8D4CD8F5F42F}" destId="{92D2754A-1E8E-47DE-9EC7-76A24B5DEEE7}" srcOrd="0" destOrd="0" parTransId="{5A5D060C-1FB2-46B5-9BF0-E113A0C2B35F}" sibTransId="{DFCCA236-274B-4E9D-B77E-0634FD974D21}"/>
    <dgm:cxn modelId="{52FA7036-9368-4124-840A-ADC1D02059FA}" type="presOf" srcId="{4DD5E95B-A0CB-4875-955B-8CDB718F62ED}" destId="{676D8B32-F8BF-4EE4-9D69-C59B98325704}" srcOrd="1" destOrd="0" presId="urn:microsoft.com/office/officeart/2005/8/layout/orgChart1"/>
    <dgm:cxn modelId="{8F439D3C-2F55-4AB2-BE1D-E7769B01F7BB}" type="presOf" srcId="{5A5D060C-1FB2-46B5-9BF0-E113A0C2B35F}" destId="{F23AA59C-0D8B-420E-A8E0-23D4D4A773D7}" srcOrd="0" destOrd="0" presId="urn:microsoft.com/office/officeart/2005/8/layout/orgChart1"/>
    <dgm:cxn modelId="{DCDCD83F-0619-44A7-AC76-6CC34AF2BDAE}" type="presOf" srcId="{AEC26065-F9AF-4386-963F-FB858968EA5D}" destId="{3ADC69F2-20E6-4198-A3B3-0824E2BC150A}" srcOrd="0" destOrd="0" presId="urn:microsoft.com/office/officeart/2005/8/layout/orgChart1"/>
    <dgm:cxn modelId="{74BB9261-699F-4D8A-B529-CAFFD68964D4}" type="presOf" srcId="{09AB7F20-95C1-411B-9404-E0F88682925C}" destId="{9D02E7C6-2E5D-448F-BFA7-147AF5D63EDA}" srcOrd="0" destOrd="0" presId="urn:microsoft.com/office/officeart/2005/8/layout/orgChart1"/>
    <dgm:cxn modelId="{1C9D5E65-9325-4AAD-85E3-20155A0453E0}" type="presOf" srcId="{6AB39EFA-9D2C-4EA1-A27D-E3121DF3CA48}" destId="{A1A4F03B-B98A-4379-B34C-54C31C749AF4}" srcOrd="0" destOrd="0" presId="urn:microsoft.com/office/officeart/2005/8/layout/orgChart1"/>
    <dgm:cxn modelId="{06350B66-967E-418E-AEF6-E76327A8DAAD}" type="presOf" srcId="{691ACF96-D5B3-4664-A601-BE525FC4833F}" destId="{019EF86F-1555-41D0-9126-B803BE52C766}" srcOrd="0" destOrd="0" presId="urn:microsoft.com/office/officeart/2005/8/layout/orgChart1"/>
    <dgm:cxn modelId="{8593AA47-1B0C-4B8E-91BD-50AADF55884F}" srcId="{E9A18EF3-DF83-4677-AD95-623D73AA3B3F}" destId="{691ACF96-D5B3-4664-A601-BE525FC4833F}" srcOrd="0" destOrd="0" parTransId="{05B5D87F-8B9C-41A7-8A7A-FE816C8A67D8}" sibTransId="{27D74678-744C-45DD-871B-55323009093C}"/>
    <dgm:cxn modelId="{1272ED48-BF1E-474B-B4F2-A23BA25D2F03}" type="presOf" srcId="{45A9E80C-83C1-4F13-9D2A-CC01946BA1CB}" destId="{D91C0113-2F31-4647-80C9-10574AB85D84}" srcOrd="1" destOrd="0" presId="urn:microsoft.com/office/officeart/2005/8/layout/orgChart1"/>
    <dgm:cxn modelId="{B4657C4D-C596-4343-9177-3B37F1645FC5}" type="presOf" srcId="{CC2830E5-1B8B-45AA-83DE-2A6D3E902F15}" destId="{45A6C79E-A93F-4886-9A14-08A28C2FF436}" srcOrd="0" destOrd="0" presId="urn:microsoft.com/office/officeart/2005/8/layout/orgChart1"/>
    <dgm:cxn modelId="{3DBEF64D-185B-4389-8189-6A23BB496B77}" type="presOf" srcId="{AF563372-C314-488B-B704-D27768F70C47}" destId="{7524F628-B9F8-46C3-B020-431943A9771D}" srcOrd="0" destOrd="0" presId="urn:microsoft.com/office/officeart/2005/8/layout/orgChart1"/>
    <dgm:cxn modelId="{B714586E-F82F-491F-869A-A56459E11289}" type="presOf" srcId="{7C379CE8-EC53-4144-98AB-85CA11DF3459}" destId="{6B7444CC-5641-47C4-8359-CC667878AD24}" srcOrd="0" destOrd="0" presId="urn:microsoft.com/office/officeart/2005/8/layout/orgChart1"/>
    <dgm:cxn modelId="{8CC2106F-78C0-4B18-8ED5-2F1DB1C0259F}" type="presOf" srcId="{9599AF48-4AD4-4342-90E0-8D4CD8F5F42F}" destId="{C5CC3C4E-1C85-4D03-8303-6694039BDB4B}" srcOrd="1" destOrd="0" presId="urn:microsoft.com/office/officeart/2005/8/layout/orgChart1"/>
    <dgm:cxn modelId="{FBCE346F-4820-4271-8C2A-5118C2E8D1C7}" type="presOf" srcId="{919AB8EA-1F52-4201-B7B0-37E94BA1BC89}" destId="{62F9AAE4-C62A-4062-8086-876A670C1E0A}" srcOrd="0" destOrd="0" presId="urn:microsoft.com/office/officeart/2005/8/layout/orgChart1"/>
    <dgm:cxn modelId="{F31C6C50-94E1-4DA7-91CE-58FEEC4A124D}" type="presOf" srcId="{09AB7F20-95C1-411B-9404-E0F88682925C}" destId="{CEAE940B-5680-4071-B490-59BD9CB7B91B}" srcOrd="1" destOrd="0" presId="urn:microsoft.com/office/officeart/2005/8/layout/orgChart1"/>
    <dgm:cxn modelId="{5055E271-C8A4-4750-A2E2-0A856CA8420A}" type="presOf" srcId="{F3BF0DB3-14ED-4EC1-912D-720A6C3ECA1F}" destId="{5F815D99-B42E-4AC9-BFA1-E0EB4A7865F2}" srcOrd="0" destOrd="0" presId="urn:microsoft.com/office/officeart/2005/8/layout/orgChart1"/>
    <dgm:cxn modelId="{B78F5654-FB88-40AD-878B-8222C2161820}" type="presOf" srcId="{4FBF0863-1F65-45A4-994C-5E1858263F06}" destId="{2CD69235-663B-4EAA-8B21-23A86898AED2}" srcOrd="1" destOrd="0" presId="urn:microsoft.com/office/officeart/2005/8/layout/orgChart1"/>
    <dgm:cxn modelId="{5D7A8B75-3FA8-4597-ACF9-D0EC9B55B231}" type="presOf" srcId="{92D2754A-1E8E-47DE-9EC7-76A24B5DEEE7}" destId="{DC119974-776A-4152-8525-0464763F4D3F}" srcOrd="0" destOrd="0" presId="urn:microsoft.com/office/officeart/2005/8/layout/orgChart1"/>
    <dgm:cxn modelId="{2367F475-9A08-4669-A817-2844C032826C}" type="presOf" srcId="{92D2754A-1E8E-47DE-9EC7-76A24B5DEEE7}" destId="{8BFCC444-FB26-4818-89BB-58195BB18F53}" srcOrd="1" destOrd="0" presId="urn:microsoft.com/office/officeart/2005/8/layout/orgChart1"/>
    <dgm:cxn modelId="{584DCF78-D895-4ACF-BD58-58AA506707CE}" srcId="{9599AF48-4AD4-4342-90E0-8D4CD8F5F42F}" destId="{B90DF569-2CF4-4997-BB65-9C01AD70E80B}" srcOrd="2" destOrd="0" parTransId="{C47EE4AD-DD51-4E2A-9CB2-0F0BEA82552C}" sibTransId="{1A4D1F55-BCDA-41D8-AC40-07C4B32E6D48}"/>
    <dgm:cxn modelId="{F8C5CC5A-A1D3-4427-A473-8CE3EABFC3E2}" type="presOf" srcId="{6AB39EFA-9D2C-4EA1-A27D-E3121DF3CA48}" destId="{C0A3AAD8-3B81-4168-9814-1F374D7BAB2F}" srcOrd="1" destOrd="0" presId="urn:microsoft.com/office/officeart/2005/8/layout/orgChart1"/>
    <dgm:cxn modelId="{C692A97E-78A5-44CE-8035-64AC691AB6D6}" type="presOf" srcId="{4D7CCF1F-C6AA-4A67-80DC-F6F968A2D53F}" destId="{A55B5CC6-80CE-4D1F-9782-510DA102411B}" srcOrd="0" destOrd="0" presId="urn:microsoft.com/office/officeart/2005/8/layout/orgChart1"/>
    <dgm:cxn modelId="{274E0C84-59ED-492C-BB81-2191A94F38D7}" srcId="{9599AF48-4AD4-4342-90E0-8D4CD8F5F42F}" destId="{435B32AE-AAD4-4528-8E5C-475A8CB492FF}" srcOrd="6" destOrd="0" parTransId="{919AB8EA-1F52-4201-B7B0-37E94BA1BC89}" sibTransId="{F1937128-D1B3-43D3-BD2C-9BBC146FEC8F}"/>
    <dgm:cxn modelId="{ADB17384-A974-4D9A-A552-059B95828BB4}" srcId="{E9A18EF3-DF83-4677-AD95-623D73AA3B3F}" destId="{6AB39EFA-9D2C-4EA1-A27D-E3121DF3CA48}" srcOrd="1" destOrd="0" parTransId="{AEC26065-F9AF-4386-963F-FB858968EA5D}" sibTransId="{4D0C91B8-86A6-45C2-9C94-E7D866BBDB77}"/>
    <dgm:cxn modelId="{A7044287-C8C0-4835-89C3-92665FE1058B}" srcId="{9599AF48-4AD4-4342-90E0-8D4CD8F5F42F}" destId="{4DD5E95B-A0CB-4875-955B-8CDB718F62ED}" srcOrd="1" destOrd="0" parTransId="{F3BF0DB3-14ED-4EC1-912D-720A6C3ECA1F}" sibTransId="{DFFAD408-59F6-46C2-8A1B-E4728E0680C7}"/>
    <dgm:cxn modelId="{57608388-FC1F-445B-9E11-7F6BE7DE68CF}" type="presOf" srcId="{C47EE4AD-DD51-4E2A-9CB2-0F0BEA82552C}" destId="{E83B3365-D79C-4F06-9755-3067AA2569B3}" srcOrd="0" destOrd="0" presId="urn:microsoft.com/office/officeart/2005/8/layout/orgChart1"/>
    <dgm:cxn modelId="{F405AF88-569B-4875-9D61-99E0307976E5}" type="presOf" srcId="{B90DF569-2CF4-4997-BB65-9C01AD70E80B}" destId="{954DC823-EBA6-44D7-A815-1CCEA448F028}" srcOrd="0" destOrd="0" presId="urn:microsoft.com/office/officeart/2005/8/layout/orgChart1"/>
    <dgm:cxn modelId="{ECA40395-94D1-43BF-9B99-7C9C1C6BE476}" type="presOf" srcId="{45A9E80C-83C1-4F13-9D2A-CC01946BA1CB}" destId="{17CF052C-7B07-4667-A93B-502342B5B40A}" srcOrd="0" destOrd="0" presId="urn:microsoft.com/office/officeart/2005/8/layout/orgChart1"/>
    <dgm:cxn modelId="{74D19E97-6A0F-4DFE-AE5C-B07B75B64484}" type="presOf" srcId="{E9A18EF3-DF83-4677-AD95-623D73AA3B3F}" destId="{04A8C926-59E3-4FD2-A123-95CCD7F207A5}" srcOrd="0" destOrd="0" presId="urn:microsoft.com/office/officeart/2005/8/layout/orgChart1"/>
    <dgm:cxn modelId="{9069169F-D84A-4CC1-AFF8-0B4A62C87ED1}" type="presOf" srcId="{AF563372-C314-488B-B704-D27768F70C47}" destId="{FB650FA7-1332-46ED-AE32-95D0BD97CBBC}" srcOrd="1" destOrd="0" presId="urn:microsoft.com/office/officeart/2005/8/layout/orgChart1"/>
    <dgm:cxn modelId="{718126A2-1CF7-43A7-9646-66B5DED03D14}" srcId="{7C379CE8-EC53-4144-98AB-85CA11DF3459}" destId="{9599AF48-4AD4-4342-90E0-8D4CD8F5F42F}" srcOrd="0" destOrd="0" parTransId="{6F9342E4-E014-40A6-82C1-7851A7FAB14E}" sibTransId="{A98E704E-912F-4F5B-97EC-B60AD4BCB980}"/>
    <dgm:cxn modelId="{1096D3A5-DB60-491C-8786-1047990B79A3}" type="presOf" srcId="{4DD5E95B-A0CB-4875-955B-8CDB718F62ED}" destId="{030B639F-B2E3-42C1-984C-3E89CA60EF04}" srcOrd="0" destOrd="0" presId="urn:microsoft.com/office/officeart/2005/8/layout/orgChart1"/>
    <dgm:cxn modelId="{3F4D5AA8-86D7-40F5-A941-6175FA71DEDB}" srcId="{9599AF48-4AD4-4342-90E0-8D4CD8F5F42F}" destId="{45A9E80C-83C1-4F13-9D2A-CC01946BA1CB}" srcOrd="4" destOrd="0" parTransId="{4C42F612-24D5-422F-9288-85BCD436C154}" sibTransId="{F8685E6D-1D1F-4B64-B2D0-F65653CD6B46}"/>
    <dgm:cxn modelId="{1FD91ABB-0503-4C50-94E4-E1A8AC7A27C5}" type="presOf" srcId="{B90DF569-2CF4-4997-BB65-9C01AD70E80B}" destId="{E275493C-E5BF-4537-A7A9-F8E220911C4F}" srcOrd="1" destOrd="0" presId="urn:microsoft.com/office/officeart/2005/8/layout/orgChart1"/>
    <dgm:cxn modelId="{EBF43DD6-57B6-4CE1-8224-1A1525665596}" srcId="{E9A18EF3-DF83-4677-AD95-623D73AA3B3F}" destId="{4299752A-4442-499E-8198-27948BA7FB0B}" srcOrd="2" destOrd="0" parTransId="{4D7CCF1F-C6AA-4A67-80DC-F6F968A2D53F}" sibTransId="{117CC28B-5A79-4A88-A60D-34C497753A9B}"/>
    <dgm:cxn modelId="{5E3CD8E0-3E41-4185-BD8E-B3F22FA33642}" type="presOf" srcId="{4FBF0863-1F65-45A4-994C-5E1858263F06}" destId="{B0CA13AC-B809-409B-A20F-713AE68482D1}" srcOrd="0" destOrd="0" presId="urn:microsoft.com/office/officeart/2005/8/layout/orgChart1"/>
    <dgm:cxn modelId="{687A44E5-50E1-483A-9CC3-F3157E7351AB}" srcId="{9599AF48-4AD4-4342-90E0-8D4CD8F5F42F}" destId="{AF563372-C314-488B-B704-D27768F70C47}" srcOrd="5" destOrd="0" parTransId="{E12D5DCE-EA96-4280-A7A3-6EDA39971279}" sibTransId="{E1A3B363-A950-4621-A2EB-CD309F5FECBA}"/>
    <dgm:cxn modelId="{EFDBB1EC-4E5B-4614-B36D-8FB587BDAB68}" type="presOf" srcId="{435B32AE-AAD4-4528-8E5C-475A8CB492FF}" destId="{146EF8E2-290F-4A9F-9E74-0363CD0EE04E}" srcOrd="0" destOrd="0" presId="urn:microsoft.com/office/officeart/2005/8/layout/orgChart1"/>
    <dgm:cxn modelId="{4F23EBEC-63D1-4911-9C2D-51FF82D41527}" type="presOf" srcId="{4299752A-4442-499E-8198-27948BA7FB0B}" destId="{9691D6C4-FC3F-4D4B-BD6C-2CB6597F0075}" srcOrd="0" destOrd="0" presId="urn:microsoft.com/office/officeart/2005/8/layout/orgChart1"/>
    <dgm:cxn modelId="{EDB52EF0-8279-4C67-A294-1E1407FF8850}" type="presOf" srcId="{9599AF48-4AD4-4342-90E0-8D4CD8F5F42F}" destId="{E8918788-A4EC-4E4B-AF2D-C0B0300B31FC}" srcOrd="0" destOrd="0" presId="urn:microsoft.com/office/officeart/2005/8/layout/orgChart1"/>
    <dgm:cxn modelId="{D3D265F5-A7A7-4CF6-ABF5-755B82E3342D}" type="presOf" srcId="{B5FCB249-842D-4DC1-AD6F-53A1DE4908A3}" destId="{E96590CA-982F-4215-A3FC-A8725F46EC2F}" srcOrd="0" destOrd="0" presId="urn:microsoft.com/office/officeart/2005/8/layout/orgChart1"/>
    <dgm:cxn modelId="{40A69CFB-8132-4D40-9F14-5033DE700E23}" type="presOf" srcId="{05B5D87F-8B9C-41A7-8A7A-FE816C8A67D8}" destId="{D50EAF06-272A-476C-9A4B-2F347C5CB993}" srcOrd="0" destOrd="0" presId="urn:microsoft.com/office/officeart/2005/8/layout/orgChart1"/>
    <dgm:cxn modelId="{D661EDFB-BF73-42B1-B5A9-6204219AE216}" type="presOf" srcId="{4299752A-4442-499E-8198-27948BA7FB0B}" destId="{100264DE-A0DE-4963-BAF3-E1D05302736D}" srcOrd="1" destOrd="0" presId="urn:microsoft.com/office/officeart/2005/8/layout/orgChart1"/>
    <dgm:cxn modelId="{AC9BBF30-1D46-4407-82C0-1067B45D89E8}" type="presParOf" srcId="{6B7444CC-5641-47C4-8359-CC667878AD24}" destId="{50B1D1B3-CFEA-4BF1-880C-3B9C46CCDD89}" srcOrd="0" destOrd="0" presId="urn:microsoft.com/office/officeart/2005/8/layout/orgChart1"/>
    <dgm:cxn modelId="{6C6C0D9F-5280-4F05-B096-833BBBC9D490}" type="presParOf" srcId="{50B1D1B3-CFEA-4BF1-880C-3B9C46CCDD89}" destId="{2AB07A10-BA0D-463F-B258-225CE41A806E}" srcOrd="0" destOrd="0" presId="urn:microsoft.com/office/officeart/2005/8/layout/orgChart1"/>
    <dgm:cxn modelId="{A8FC5A3E-F64C-4C4A-9535-ED1A1BA3E9BC}" type="presParOf" srcId="{2AB07A10-BA0D-463F-B258-225CE41A806E}" destId="{E8918788-A4EC-4E4B-AF2D-C0B0300B31FC}" srcOrd="0" destOrd="0" presId="urn:microsoft.com/office/officeart/2005/8/layout/orgChart1"/>
    <dgm:cxn modelId="{F9278472-3AAD-4348-945D-C8C16D6304BD}" type="presParOf" srcId="{2AB07A10-BA0D-463F-B258-225CE41A806E}" destId="{C5CC3C4E-1C85-4D03-8303-6694039BDB4B}" srcOrd="1" destOrd="0" presId="urn:microsoft.com/office/officeart/2005/8/layout/orgChart1"/>
    <dgm:cxn modelId="{3F97E0BB-D624-40D3-8161-BC61064E4AD9}" type="presParOf" srcId="{50B1D1B3-CFEA-4BF1-880C-3B9C46CCDD89}" destId="{06125DEF-8C67-4BD6-B080-FE4FEAE00567}" srcOrd="1" destOrd="0" presId="urn:microsoft.com/office/officeart/2005/8/layout/orgChart1"/>
    <dgm:cxn modelId="{1F102ABB-F29F-4C2B-90F4-297A061818FA}" type="presParOf" srcId="{06125DEF-8C67-4BD6-B080-FE4FEAE00567}" destId="{E83B3365-D79C-4F06-9755-3067AA2569B3}" srcOrd="0" destOrd="0" presId="urn:microsoft.com/office/officeart/2005/8/layout/orgChart1"/>
    <dgm:cxn modelId="{9E143890-382C-4820-AC49-09A9054F813B}" type="presParOf" srcId="{06125DEF-8C67-4BD6-B080-FE4FEAE00567}" destId="{DF2916BC-4A55-4BB7-8A4C-2476AFA12105}" srcOrd="1" destOrd="0" presId="urn:microsoft.com/office/officeart/2005/8/layout/orgChart1"/>
    <dgm:cxn modelId="{14D3CCB4-0F96-4CD0-BD4D-61D9786D18B1}" type="presParOf" srcId="{DF2916BC-4A55-4BB7-8A4C-2476AFA12105}" destId="{A12D79E4-709B-4AEE-A3FA-E2B020E99061}" srcOrd="0" destOrd="0" presId="urn:microsoft.com/office/officeart/2005/8/layout/orgChart1"/>
    <dgm:cxn modelId="{121AF4B1-947F-4B72-8E72-F310B2BD7EE9}" type="presParOf" srcId="{A12D79E4-709B-4AEE-A3FA-E2B020E99061}" destId="{954DC823-EBA6-44D7-A815-1CCEA448F028}" srcOrd="0" destOrd="0" presId="urn:microsoft.com/office/officeart/2005/8/layout/orgChart1"/>
    <dgm:cxn modelId="{80619920-89CF-4E22-B1B8-F0FD14770055}" type="presParOf" srcId="{A12D79E4-709B-4AEE-A3FA-E2B020E99061}" destId="{E275493C-E5BF-4537-A7A9-F8E220911C4F}" srcOrd="1" destOrd="0" presId="urn:microsoft.com/office/officeart/2005/8/layout/orgChart1"/>
    <dgm:cxn modelId="{5B6C87F7-4B41-42F1-907D-B87C93B92FEE}" type="presParOf" srcId="{DF2916BC-4A55-4BB7-8A4C-2476AFA12105}" destId="{9BF46650-7B3F-4425-930B-6BA59890377F}" srcOrd="1" destOrd="0" presId="urn:microsoft.com/office/officeart/2005/8/layout/orgChart1"/>
    <dgm:cxn modelId="{47C501F1-55B4-4076-A920-D44A911EAEA8}" type="presParOf" srcId="{DF2916BC-4A55-4BB7-8A4C-2476AFA12105}" destId="{04CC20E3-3D5A-45A4-BAE7-F32A77750C53}" srcOrd="2" destOrd="0" presId="urn:microsoft.com/office/officeart/2005/8/layout/orgChart1"/>
    <dgm:cxn modelId="{D24EE5BB-0A39-4D8D-93AA-508440C6BC2D}" type="presParOf" srcId="{06125DEF-8C67-4BD6-B080-FE4FEAE00567}" destId="{E96590CA-982F-4215-A3FC-A8725F46EC2F}" srcOrd="2" destOrd="0" presId="urn:microsoft.com/office/officeart/2005/8/layout/orgChart1"/>
    <dgm:cxn modelId="{A50952EE-4217-4447-9A87-F81BDDA45FFD}" type="presParOf" srcId="{06125DEF-8C67-4BD6-B080-FE4FEAE00567}" destId="{E2A9FD3A-20A5-4ED0-80B9-725B88C32BBB}" srcOrd="3" destOrd="0" presId="urn:microsoft.com/office/officeart/2005/8/layout/orgChart1"/>
    <dgm:cxn modelId="{21E41A31-652B-44FB-A71E-3E16A8D9E250}" type="presParOf" srcId="{E2A9FD3A-20A5-4ED0-80B9-725B88C32BBB}" destId="{56724C41-1168-43C1-8EEA-1D0D696BBA9B}" srcOrd="0" destOrd="0" presId="urn:microsoft.com/office/officeart/2005/8/layout/orgChart1"/>
    <dgm:cxn modelId="{B4694803-2D9C-4920-B343-EBFDBCCAA190}" type="presParOf" srcId="{56724C41-1168-43C1-8EEA-1D0D696BBA9B}" destId="{04A8C926-59E3-4FD2-A123-95CCD7F207A5}" srcOrd="0" destOrd="0" presId="urn:microsoft.com/office/officeart/2005/8/layout/orgChart1"/>
    <dgm:cxn modelId="{89A148E5-A1D4-469D-BAEB-70FFF6E3E4B9}" type="presParOf" srcId="{56724C41-1168-43C1-8EEA-1D0D696BBA9B}" destId="{7371A389-0940-4EE4-A3E7-3C8D74DEE83A}" srcOrd="1" destOrd="0" presId="urn:microsoft.com/office/officeart/2005/8/layout/orgChart1"/>
    <dgm:cxn modelId="{6E25E548-A5D5-45CD-94C0-FCD89103988B}" type="presParOf" srcId="{E2A9FD3A-20A5-4ED0-80B9-725B88C32BBB}" destId="{6C34470D-8707-40BF-8AE1-1B1FF95E395A}" srcOrd="1" destOrd="0" presId="urn:microsoft.com/office/officeart/2005/8/layout/orgChart1"/>
    <dgm:cxn modelId="{256532EF-D3FD-460C-93E1-D597BD2B8860}" type="presParOf" srcId="{6C34470D-8707-40BF-8AE1-1B1FF95E395A}" destId="{D50EAF06-272A-476C-9A4B-2F347C5CB993}" srcOrd="0" destOrd="0" presId="urn:microsoft.com/office/officeart/2005/8/layout/orgChart1"/>
    <dgm:cxn modelId="{416FAA9B-68F6-4E72-87EE-04A59D529ADF}" type="presParOf" srcId="{6C34470D-8707-40BF-8AE1-1B1FF95E395A}" destId="{F76790CF-33BC-445E-901A-A9F4728DB1F7}" srcOrd="1" destOrd="0" presId="urn:microsoft.com/office/officeart/2005/8/layout/orgChart1"/>
    <dgm:cxn modelId="{227C48F9-8234-41EC-B18D-0B4A03698D51}" type="presParOf" srcId="{F76790CF-33BC-445E-901A-A9F4728DB1F7}" destId="{BE5AAA05-2562-4CAF-9969-13FD0327F9ED}" srcOrd="0" destOrd="0" presId="urn:microsoft.com/office/officeart/2005/8/layout/orgChart1"/>
    <dgm:cxn modelId="{72DD00DF-37E2-4E20-A49E-9445F1E03804}" type="presParOf" srcId="{BE5AAA05-2562-4CAF-9969-13FD0327F9ED}" destId="{019EF86F-1555-41D0-9126-B803BE52C766}" srcOrd="0" destOrd="0" presId="urn:microsoft.com/office/officeart/2005/8/layout/orgChart1"/>
    <dgm:cxn modelId="{F48F8C74-4EE2-4A7B-BCE3-2A3FB6FA22E6}" type="presParOf" srcId="{BE5AAA05-2562-4CAF-9969-13FD0327F9ED}" destId="{2472E133-6AE9-438C-97D7-571205A202EB}" srcOrd="1" destOrd="0" presId="urn:microsoft.com/office/officeart/2005/8/layout/orgChart1"/>
    <dgm:cxn modelId="{153469B7-12E7-4E3A-884B-0E48AC5F8186}" type="presParOf" srcId="{F76790CF-33BC-445E-901A-A9F4728DB1F7}" destId="{099153AE-E6B3-4F22-A946-4C9EC86099FD}" srcOrd="1" destOrd="0" presId="urn:microsoft.com/office/officeart/2005/8/layout/orgChart1"/>
    <dgm:cxn modelId="{69080073-C531-4AC4-91AB-EEEB316D2968}" type="presParOf" srcId="{F76790CF-33BC-445E-901A-A9F4728DB1F7}" destId="{8513A162-EA9B-4120-9DF2-844EE319C16D}" srcOrd="2" destOrd="0" presId="urn:microsoft.com/office/officeart/2005/8/layout/orgChart1"/>
    <dgm:cxn modelId="{C0C69D11-0D46-4AF7-ABFC-2F5E624AE210}" type="presParOf" srcId="{6C34470D-8707-40BF-8AE1-1B1FF95E395A}" destId="{3ADC69F2-20E6-4198-A3B3-0824E2BC150A}" srcOrd="2" destOrd="0" presId="urn:microsoft.com/office/officeart/2005/8/layout/orgChart1"/>
    <dgm:cxn modelId="{9AA2B04C-635C-4EA6-BD76-E9A084FC3B17}" type="presParOf" srcId="{6C34470D-8707-40BF-8AE1-1B1FF95E395A}" destId="{E8F4FBDC-803C-436D-B585-FBBE8C73CC88}" srcOrd="3" destOrd="0" presId="urn:microsoft.com/office/officeart/2005/8/layout/orgChart1"/>
    <dgm:cxn modelId="{BAE83F87-2E77-4CB9-A910-2AED702DCC75}" type="presParOf" srcId="{E8F4FBDC-803C-436D-B585-FBBE8C73CC88}" destId="{59EBEC6C-923F-4016-9E88-BEFAEC86FCF3}" srcOrd="0" destOrd="0" presId="urn:microsoft.com/office/officeart/2005/8/layout/orgChart1"/>
    <dgm:cxn modelId="{FB274752-2B52-4E9B-8B3E-7B44A355C720}" type="presParOf" srcId="{59EBEC6C-923F-4016-9E88-BEFAEC86FCF3}" destId="{A1A4F03B-B98A-4379-B34C-54C31C749AF4}" srcOrd="0" destOrd="0" presId="urn:microsoft.com/office/officeart/2005/8/layout/orgChart1"/>
    <dgm:cxn modelId="{8346D882-F80E-41ED-AEAD-82C06A7D43B2}" type="presParOf" srcId="{59EBEC6C-923F-4016-9E88-BEFAEC86FCF3}" destId="{C0A3AAD8-3B81-4168-9814-1F374D7BAB2F}" srcOrd="1" destOrd="0" presId="urn:microsoft.com/office/officeart/2005/8/layout/orgChart1"/>
    <dgm:cxn modelId="{7465835D-07C3-4C20-84B9-592187FA1963}" type="presParOf" srcId="{E8F4FBDC-803C-436D-B585-FBBE8C73CC88}" destId="{1AF1F723-BF2E-46A0-B70F-24CF60408C14}" srcOrd="1" destOrd="0" presId="urn:microsoft.com/office/officeart/2005/8/layout/orgChart1"/>
    <dgm:cxn modelId="{9B29ED2B-18EE-4014-AABD-C09888DF18E0}" type="presParOf" srcId="{E8F4FBDC-803C-436D-B585-FBBE8C73CC88}" destId="{3F032013-6AD7-4215-BCF7-7137A8540438}" srcOrd="2" destOrd="0" presId="urn:microsoft.com/office/officeart/2005/8/layout/orgChart1"/>
    <dgm:cxn modelId="{BDC3C60E-1AF6-411C-8C91-88F060025CDE}" type="presParOf" srcId="{6C34470D-8707-40BF-8AE1-1B1FF95E395A}" destId="{A55B5CC6-80CE-4D1F-9782-510DA102411B}" srcOrd="4" destOrd="0" presId="urn:microsoft.com/office/officeart/2005/8/layout/orgChart1"/>
    <dgm:cxn modelId="{69F23BA2-01AD-4E00-8C1D-88369DB2025B}" type="presParOf" srcId="{6C34470D-8707-40BF-8AE1-1B1FF95E395A}" destId="{C8BA281E-27DA-4BD7-85EE-DE96BFFADA91}" srcOrd="5" destOrd="0" presId="urn:microsoft.com/office/officeart/2005/8/layout/orgChart1"/>
    <dgm:cxn modelId="{D32229AD-876D-4314-B456-BC56AD1B108B}" type="presParOf" srcId="{C8BA281E-27DA-4BD7-85EE-DE96BFFADA91}" destId="{1DA5196D-6A91-4401-8576-07C87FE340F6}" srcOrd="0" destOrd="0" presId="urn:microsoft.com/office/officeart/2005/8/layout/orgChart1"/>
    <dgm:cxn modelId="{5ACA9C85-E6ED-483B-B26C-FC5C935BF511}" type="presParOf" srcId="{1DA5196D-6A91-4401-8576-07C87FE340F6}" destId="{9691D6C4-FC3F-4D4B-BD6C-2CB6597F0075}" srcOrd="0" destOrd="0" presId="urn:microsoft.com/office/officeart/2005/8/layout/orgChart1"/>
    <dgm:cxn modelId="{778775F3-A966-4B20-BEC1-93A349E74F81}" type="presParOf" srcId="{1DA5196D-6A91-4401-8576-07C87FE340F6}" destId="{100264DE-A0DE-4963-BAF3-E1D05302736D}" srcOrd="1" destOrd="0" presId="urn:microsoft.com/office/officeart/2005/8/layout/orgChart1"/>
    <dgm:cxn modelId="{AB587670-85FC-4CAE-B041-13D3B858F75D}" type="presParOf" srcId="{C8BA281E-27DA-4BD7-85EE-DE96BFFADA91}" destId="{5B539C88-3F76-489A-B106-B5FD376836F6}" srcOrd="1" destOrd="0" presId="urn:microsoft.com/office/officeart/2005/8/layout/orgChart1"/>
    <dgm:cxn modelId="{29A5DEF8-6B59-438D-80BF-1DCBD7090A81}" type="presParOf" srcId="{C8BA281E-27DA-4BD7-85EE-DE96BFFADA91}" destId="{B257D106-8E0F-4BC6-AB1F-A526378E0FC9}" srcOrd="2" destOrd="0" presId="urn:microsoft.com/office/officeart/2005/8/layout/orgChart1"/>
    <dgm:cxn modelId="{999F6AED-F09E-451F-AE5F-F3BF0FD5012A}" type="presParOf" srcId="{6C34470D-8707-40BF-8AE1-1B1FF95E395A}" destId="{45A6C79E-A93F-4886-9A14-08A28C2FF436}" srcOrd="6" destOrd="0" presId="urn:microsoft.com/office/officeart/2005/8/layout/orgChart1"/>
    <dgm:cxn modelId="{126E3039-0307-440A-9B14-EEF2EF3E52CE}" type="presParOf" srcId="{6C34470D-8707-40BF-8AE1-1B1FF95E395A}" destId="{297B6245-E562-4EB0-8E42-0E2ABCE00C61}" srcOrd="7" destOrd="0" presId="urn:microsoft.com/office/officeart/2005/8/layout/orgChart1"/>
    <dgm:cxn modelId="{28E38578-629B-47EE-885A-D5B5A43A2CB5}" type="presParOf" srcId="{297B6245-E562-4EB0-8E42-0E2ABCE00C61}" destId="{73ABBC76-2FE1-498C-9E07-E8F0967945CE}" srcOrd="0" destOrd="0" presId="urn:microsoft.com/office/officeart/2005/8/layout/orgChart1"/>
    <dgm:cxn modelId="{E89ECCFC-E25E-4D7D-9295-E703FA874A00}" type="presParOf" srcId="{73ABBC76-2FE1-498C-9E07-E8F0967945CE}" destId="{B0CA13AC-B809-409B-A20F-713AE68482D1}" srcOrd="0" destOrd="0" presId="urn:microsoft.com/office/officeart/2005/8/layout/orgChart1"/>
    <dgm:cxn modelId="{2CDEC97C-885E-465A-9E23-A6D3CCDC472C}" type="presParOf" srcId="{73ABBC76-2FE1-498C-9E07-E8F0967945CE}" destId="{2CD69235-663B-4EAA-8B21-23A86898AED2}" srcOrd="1" destOrd="0" presId="urn:microsoft.com/office/officeart/2005/8/layout/orgChart1"/>
    <dgm:cxn modelId="{A78B40E5-144F-4F28-AE78-02F365B7BA22}" type="presParOf" srcId="{297B6245-E562-4EB0-8E42-0E2ABCE00C61}" destId="{7C268597-6C85-4E4D-9B9B-7778B4FB1C64}" srcOrd="1" destOrd="0" presId="urn:microsoft.com/office/officeart/2005/8/layout/orgChart1"/>
    <dgm:cxn modelId="{4592CCC6-AFF4-4C1C-9370-61DBA1CA5CD4}" type="presParOf" srcId="{297B6245-E562-4EB0-8E42-0E2ABCE00C61}" destId="{BCD6DE0D-1C94-407A-B31E-B64090D6045D}" srcOrd="2" destOrd="0" presId="urn:microsoft.com/office/officeart/2005/8/layout/orgChart1"/>
    <dgm:cxn modelId="{CCB51283-A2E7-4045-8374-1EE875D2ED97}" type="presParOf" srcId="{E2A9FD3A-20A5-4ED0-80B9-725B88C32BBB}" destId="{7D64DBB9-E676-401B-82F1-2F74708BCD8A}" srcOrd="2" destOrd="0" presId="urn:microsoft.com/office/officeart/2005/8/layout/orgChart1"/>
    <dgm:cxn modelId="{DEBFF230-7CE3-4F85-9135-F6D10338BEF5}" type="presParOf" srcId="{06125DEF-8C67-4BD6-B080-FE4FEAE00567}" destId="{9C70B574-2E72-41D7-9FA2-C916A314757D}" srcOrd="4" destOrd="0" presId="urn:microsoft.com/office/officeart/2005/8/layout/orgChart1"/>
    <dgm:cxn modelId="{6E5A6E7B-E3A3-4A7E-B965-FB092CABFB0E}" type="presParOf" srcId="{06125DEF-8C67-4BD6-B080-FE4FEAE00567}" destId="{AD180F24-668E-4C07-B4FB-E702DECAB08D}" srcOrd="5" destOrd="0" presId="urn:microsoft.com/office/officeart/2005/8/layout/orgChart1"/>
    <dgm:cxn modelId="{07110A2A-B332-4829-BD48-A8863B6F9DB8}" type="presParOf" srcId="{AD180F24-668E-4C07-B4FB-E702DECAB08D}" destId="{E1434297-E020-42D0-90B6-AEC9888A51B0}" srcOrd="0" destOrd="0" presId="urn:microsoft.com/office/officeart/2005/8/layout/orgChart1"/>
    <dgm:cxn modelId="{AC4408CC-7FD5-41E5-AD8E-862527E67019}" type="presParOf" srcId="{E1434297-E020-42D0-90B6-AEC9888A51B0}" destId="{17CF052C-7B07-4667-A93B-502342B5B40A}" srcOrd="0" destOrd="0" presId="urn:microsoft.com/office/officeart/2005/8/layout/orgChart1"/>
    <dgm:cxn modelId="{89F96412-5938-4CB9-988A-0BD3AADCE841}" type="presParOf" srcId="{E1434297-E020-42D0-90B6-AEC9888A51B0}" destId="{D91C0113-2F31-4647-80C9-10574AB85D84}" srcOrd="1" destOrd="0" presId="urn:microsoft.com/office/officeart/2005/8/layout/orgChart1"/>
    <dgm:cxn modelId="{6CEB76EC-B9D4-4D07-A8D0-32DA385EB992}" type="presParOf" srcId="{AD180F24-668E-4C07-B4FB-E702DECAB08D}" destId="{F7278A66-64D3-45D2-A586-6CE947D487AE}" srcOrd="1" destOrd="0" presId="urn:microsoft.com/office/officeart/2005/8/layout/orgChart1"/>
    <dgm:cxn modelId="{AA266BF3-97F0-4112-B6CE-0372EBEC33B8}" type="presParOf" srcId="{AD180F24-668E-4C07-B4FB-E702DECAB08D}" destId="{6AA2652E-E9BE-45BA-A5E3-7E8D3E65864F}" srcOrd="2" destOrd="0" presId="urn:microsoft.com/office/officeart/2005/8/layout/orgChart1"/>
    <dgm:cxn modelId="{4F56BD66-026B-4475-A77D-055C3A2B2B4E}" type="presParOf" srcId="{06125DEF-8C67-4BD6-B080-FE4FEAE00567}" destId="{C3E04F83-B3F6-48FE-B597-9954D3FC897D}" srcOrd="6" destOrd="0" presId="urn:microsoft.com/office/officeart/2005/8/layout/orgChart1"/>
    <dgm:cxn modelId="{527DB7BF-3B17-41BD-82DD-2D446F062DE1}" type="presParOf" srcId="{06125DEF-8C67-4BD6-B080-FE4FEAE00567}" destId="{204CCF3F-B4C7-4946-A9D5-BA3A851F6C2C}" srcOrd="7" destOrd="0" presId="urn:microsoft.com/office/officeart/2005/8/layout/orgChart1"/>
    <dgm:cxn modelId="{8C0D50F1-C75B-46BD-BFB1-D68C4C8BFFEB}" type="presParOf" srcId="{204CCF3F-B4C7-4946-A9D5-BA3A851F6C2C}" destId="{7B7CF21B-8DD0-4693-80A2-69688F58D32C}" srcOrd="0" destOrd="0" presId="urn:microsoft.com/office/officeart/2005/8/layout/orgChart1"/>
    <dgm:cxn modelId="{C5E25677-D7C2-4703-888F-EACDC4CE41D9}" type="presParOf" srcId="{7B7CF21B-8DD0-4693-80A2-69688F58D32C}" destId="{7524F628-B9F8-46C3-B020-431943A9771D}" srcOrd="0" destOrd="0" presId="urn:microsoft.com/office/officeart/2005/8/layout/orgChart1"/>
    <dgm:cxn modelId="{234932B2-CA2A-4879-A80A-DF0769233047}" type="presParOf" srcId="{7B7CF21B-8DD0-4693-80A2-69688F58D32C}" destId="{FB650FA7-1332-46ED-AE32-95D0BD97CBBC}" srcOrd="1" destOrd="0" presId="urn:microsoft.com/office/officeart/2005/8/layout/orgChart1"/>
    <dgm:cxn modelId="{1F382614-66D7-46A9-9A43-5E5B01440AD3}" type="presParOf" srcId="{204CCF3F-B4C7-4946-A9D5-BA3A851F6C2C}" destId="{895A4F7A-A4E7-49D6-8C60-0B91E66428EF}" srcOrd="1" destOrd="0" presId="urn:microsoft.com/office/officeart/2005/8/layout/orgChart1"/>
    <dgm:cxn modelId="{E46029AB-ED6E-4DE7-8B5C-7B55A8597AAA}" type="presParOf" srcId="{895A4F7A-A4E7-49D6-8C60-0B91E66428EF}" destId="{75F9ED1C-855F-4E66-BB9D-E3A09B04234B}" srcOrd="0" destOrd="0" presId="urn:microsoft.com/office/officeart/2005/8/layout/orgChart1"/>
    <dgm:cxn modelId="{76C4735F-C6E8-4B73-980D-FF68EF1D65CA}" type="presParOf" srcId="{895A4F7A-A4E7-49D6-8C60-0B91E66428EF}" destId="{3338B14E-78E5-49E4-AB43-064DFAB09CB4}" srcOrd="1" destOrd="0" presId="urn:microsoft.com/office/officeart/2005/8/layout/orgChart1"/>
    <dgm:cxn modelId="{AA25E884-8C46-43C5-9486-C50351715351}" type="presParOf" srcId="{3338B14E-78E5-49E4-AB43-064DFAB09CB4}" destId="{9991BD0A-C50E-4794-803B-EE3E634A94D1}" srcOrd="0" destOrd="0" presId="urn:microsoft.com/office/officeart/2005/8/layout/orgChart1"/>
    <dgm:cxn modelId="{CFC09223-4316-4FFD-B69E-323493B8B8D9}" type="presParOf" srcId="{9991BD0A-C50E-4794-803B-EE3E634A94D1}" destId="{9D02E7C6-2E5D-448F-BFA7-147AF5D63EDA}" srcOrd="0" destOrd="0" presId="urn:microsoft.com/office/officeart/2005/8/layout/orgChart1"/>
    <dgm:cxn modelId="{BDE605F4-7CB4-46EB-9C44-692D0D5D071B}" type="presParOf" srcId="{9991BD0A-C50E-4794-803B-EE3E634A94D1}" destId="{CEAE940B-5680-4071-B490-59BD9CB7B91B}" srcOrd="1" destOrd="0" presId="urn:microsoft.com/office/officeart/2005/8/layout/orgChart1"/>
    <dgm:cxn modelId="{4A354425-F10F-4035-9E7A-17FF6EDBD153}" type="presParOf" srcId="{3338B14E-78E5-49E4-AB43-064DFAB09CB4}" destId="{D37BECB6-59EB-43B7-8D5E-9A7D50E6270A}" srcOrd="1" destOrd="0" presId="urn:microsoft.com/office/officeart/2005/8/layout/orgChart1"/>
    <dgm:cxn modelId="{71F6BDCC-7B01-4165-AAB5-392C373EDC95}" type="presParOf" srcId="{3338B14E-78E5-49E4-AB43-064DFAB09CB4}" destId="{13CB8AEE-BCF4-4388-9B7F-137957F3886F}" srcOrd="2" destOrd="0" presId="urn:microsoft.com/office/officeart/2005/8/layout/orgChart1"/>
    <dgm:cxn modelId="{6D786B1A-C1D5-4E70-B67C-AF7ACD61A639}" type="presParOf" srcId="{204CCF3F-B4C7-4946-A9D5-BA3A851F6C2C}" destId="{CF40A3BF-B94F-4516-893D-8EAE7A19950D}" srcOrd="2" destOrd="0" presId="urn:microsoft.com/office/officeart/2005/8/layout/orgChart1"/>
    <dgm:cxn modelId="{C1CA1217-4EA1-4AF1-881D-DF873BD3FBC5}" type="presParOf" srcId="{06125DEF-8C67-4BD6-B080-FE4FEAE00567}" destId="{62F9AAE4-C62A-4062-8086-876A670C1E0A}" srcOrd="8" destOrd="0" presId="urn:microsoft.com/office/officeart/2005/8/layout/orgChart1"/>
    <dgm:cxn modelId="{F8A3810B-2C6B-400B-8815-FD87080EA574}" type="presParOf" srcId="{06125DEF-8C67-4BD6-B080-FE4FEAE00567}" destId="{7B873E4F-61AD-4FB1-A242-332C05EFB9B5}" srcOrd="9" destOrd="0" presId="urn:microsoft.com/office/officeart/2005/8/layout/orgChart1"/>
    <dgm:cxn modelId="{E36C68CF-BD3D-4457-98DB-2AE02C0EFBA3}" type="presParOf" srcId="{7B873E4F-61AD-4FB1-A242-332C05EFB9B5}" destId="{3562D887-9F9D-4DA0-847C-F7B41BC333AC}" srcOrd="0" destOrd="0" presId="urn:microsoft.com/office/officeart/2005/8/layout/orgChart1"/>
    <dgm:cxn modelId="{5F97B528-B853-48FD-8698-1FD692AEF2DE}" type="presParOf" srcId="{3562D887-9F9D-4DA0-847C-F7B41BC333AC}" destId="{146EF8E2-290F-4A9F-9E74-0363CD0EE04E}" srcOrd="0" destOrd="0" presId="urn:microsoft.com/office/officeart/2005/8/layout/orgChart1"/>
    <dgm:cxn modelId="{62F9E104-72F2-4B74-868F-C1B551093357}" type="presParOf" srcId="{3562D887-9F9D-4DA0-847C-F7B41BC333AC}" destId="{1B1C111C-15A9-443B-AC3A-14854ABAB18A}" srcOrd="1" destOrd="0" presId="urn:microsoft.com/office/officeart/2005/8/layout/orgChart1"/>
    <dgm:cxn modelId="{1B633639-8986-4713-AF64-974D44FED08A}" type="presParOf" srcId="{7B873E4F-61AD-4FB1-A242-332C05EFB9B5}" destId="{5353F8B9-E461-4A8E-A585-184A9212C3FE}" srcOrd="1" destOrd="0" presId="urn:microsoft.com/office/officeart/2005/8/layout/orgChart1"/>
    <dgm:cxn modelId="{4D63FCBD-CBDF-4A85-A08A-66EEDEA360C6}" type="presParOf" srcId="{7B873E4F-61AD-4FB1-A242-332C05EFB9B5}" destId="{3945B4F6-75F3-4E29-91EC-83AE82D08B3B}" srcOrd="2" destOrd="0" presId="urn:microsoft.com/office/officeart/2005/8/layout/orgChart1"/>
    <dgm:cxn modelId="{82669EDE-4DD1-44DB-901A-932E9DBADB52}" type="presParOf" srcId="{50B1D1B3-CFEA-4BF1-880C-3B9C46CCDD89}" destId="{E133D535-DB5C-471B-9958-EFC446B2C889}" srcOrd="2" destOrd="0" presId="urn:microsoft.com/office/officeart/2005/8/layout/orgChart1"/>
    <dgm:cxn modelId="{8B9636A8-6CCD-4D70-9BEE-C3249CD1E30D}" type="presParOf" srcId="{E133D535-DB5C-471B-9958-EFC446B2C889}" destId="{F23AA59C-0D8B-420E-A8E0-23D4D4A773D7}" srcOrd="0" destOrd="0" presId="urn:microsoft.com/office/officeart/2005/8/layout/orgChart1"/>
    <dgm:cxn modelId="{79F491F4-2A3D-415B-A119-978CF440D12C}" type="presParOf" srcId="{E133D535-DB5C-471B-9958-EFC446B2C889}" destId="{984E4980-901F-446C-9627-2ED0CF279EC4}" srcOrd="1" destOrd="0" presId="urn:microsoft.com/office/officeart/2005/8/layout/orgChart1"/>
    <dgm:cxn modelId="{75ED5FD7-AB5F-470C-AE19-B49DEB2C0E32}" type="presParOf" srcId="{984E4980-901F-446C-9627-2ED0CF279EC4}" destId="{5C2406E4-BF0B-48C7-B860-E76370FF72D9}" srcOrd="0" destOrd="0" presId="urn:microsoft.com/office/officeart/2005/8/layout/orgChart1"/>
    <dgm:cxn modelId="{A9295790-DA59-45E6-AC5D-8BA3FE19BAF3}" type="presParOf" srcId="{5C2406E4-BF0B-48C7-B860-E76370FF72D9}" destId="{DC119974-776A-4152-8525-0464763F4D3F}" srcOrd="0" destOrd="0" presId="urn:microsoft.com/office/officeart/2005/8/layout/orgChart1"/>
    <dgm:cxn modelId="{EED09D02-D5B0-4F6E-9041-583FB810B2AA}" type="presParOf" srcId="{5C2406E4-BF0B-48C7-B860-E76370FF72D9}" destId="{8BFCC444-FB26-4818-89BB-58195BB18F53}" srcOrd="1" destOrd="0" presId="urn:microsoft.com/office/officeart/2005/8/layout/orgChart1"/>
    <dgm:cxn modelId="{9FDA41E6-B579-48F5-AC74-59411428634B}" type="presParOf" srcId="{984E4980-901F-446C-9627-2ED0CF279EC4}" destId="{567C9DCC-971C-40F8-B122-0B5A11B074C0}" srcOrd="1" destOrd="0" presId="urn:microsoft.com/office/officeart/2005/8/layout/orgChart1"/>
    <dgm:cxn modelId="{62A28CC2-75C2-4412-A0F3-80D91A83915B}" type="presParOf" srcId="{984E4980-901F-446C-9627-2ED0CF279EC4}" destId="{11B00D05-3C05-4620-A4E3-F52E5067B6F1}" srcOrd="2" destOrd="0" presId="urn:microsoft.com/office/officeart/2005/8/layout/orgChart1"/>
    <dgm:cxn modelId="{8D573F1F-AB72-4B49-90D2-2C50D6C402CF}" type="presParOf" srcId="{E133D535-DB5C-471B-9958-EFC446B2C889}" destId="{5F815D99-B42E-4AC9-BFA1-E0EB4A7865F2}" srcOrd="2" destOrd="0" presId="urn:microsoft.com/office/officeart/2005/8/layout/orgChart1"/>
    <dgm:cxn modelId="{247DE2D2-D626-459D-9DB3-C187EA0378F1}" type="presParOf" srcId="{E133D535-DB5C-471B-9958-EFC446B2C889}" destId="{E08C08CD-F7DD-4BBF-A8F0-625D3CA90144}" srcOrd="3" destOrd="0" presId="urn:microsoft.com/office/officeart/2005/8/layout/orgChart1"/>
    <dgm:cxn modelId="{D192486D-E1A5-40B6-BD69-74BACE364507}" type="presParOf" srcId="{E08C08CD-F7DD-4BBF-A8F0-625D3CA90144}" destId="{6B47FA4D-C028-4CB1-85BC-C807193DBED2}" srcOrd="0" destOrd="0" presId="urn:microsoft.com/office/officeart/2005/8/layout/orgChart1"/>
    <dgm:cxn modelId="{1B8398CA-0666-4514-91EE-D5CC91D3D4FB}" type="presParOf" srcId="{6B47FA4D-C028-4CB1-85BC-C807193DBED2}" destId="{030B639F-B2E3-42C1-984C-3E89CA60EF04}" srcOrd="0" destOrd="0" presId="urn:microsoft.com/office/officeart/2005/8/layout/orgChart1"/>
    <dgm:cxn modelId="{74DB5CB0-1043-40E3-8894-6F6EF63F87AA}" type="presParOf" srcId="{6B47FA4D-C028-4CB1-85BC-C807193DBED2}" destId="{676D8B32-F8BF-4EE4-9D69-C59B98325704}" srcOrd="1" destOrd="0" presId="urn:microsoft.com/office/officeart/2005/8/layout/orgChart1"/>
    <dgm:cxn modelId="{C8F2B985-75A3-42A6-9CE4-79DEA7544EFE}" type="presParOf" srcId="{E08C08CD-F7DD-4BBF-A8F0-625D3CA90144}" destId="{43CB9E37-CBBD-441D-8528-CD2F29EFF231}" srcOrd="1" destOrd="0" presId="urn:microsoft.com/office/officeart/2005/8/layout/orgChart1"/>
    <dgm:cxn modelId="{7C5DDABD-2F03-4395-8F48-E98385F62036}" type="presParOf" srcId="{E08C08CD-F7DD-4BBF-A8F0-625D3CA90144}" destId="{8F62FCD4-105C-4556-A075-6CFA9C75E04F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815D99-B42E-4AC9-BFA1-E0EB4A7865F2}">
      <dsp:nvSpPr>
        <dsp:cNvPr id="0" name=""/>
        <dsp:cNvSpPr/>
      </dsp:nvSpPr>
      <dsp:spPr>
        <a:xfrm>
          <a:off x="4450717" y="1123955"/>
          <a:ext cx="867570" cy="837669"/>
        </a:xfrm>
        <a:custGeom>
          <a:avLst/>
          <a:gdLst/>
          <a:ahLst/>
          <a:cxnLst/>
          <a:rect l="0" t="0" r="0" b="0"/>
          <a:pathLst>
            <a:path>
              <a:moveTo>
                <a:pt x="867570" y="0"/>
              </a:moveTo>
              <a:lnTo>
                <a:pt x="0" y="837669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23AA59C-0D8B-420E-A8E0-23D4D4A773D7}">
      <dsp:nvSpPr>
        <dsp:cNvPr id="0" name=""/>
        <dsp:cNvSpPr/>
      </dsp:nvSpPr>
      <dsp:spPr>
        <a:xfrm>
          <a:off x="3747458" y="1123955"/>
          <a:ext cx="1570830" cy="821626"/>
        </a:xfrm>
        <a:custGeom>
          <a:avLst/>
          <a:gdLst/>
          <a:ahLst/>
          <a:cxnLst/>
          <a:rect l="0" t="0" r="0" b="0"/>
          <a:pathLst>
            <a:path>
              <a:moveTo>
                <a:pt x="1570830" y="0"/>
              </a:moveTo>
              <a:lnTo>
                <a:pt x="1570830" y="821626"/>
              </a:lnTo>
              <a:lnTo>
                <a:pt x="0" y="821626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2F9AAE4-C62A-4062-8086-876A670C1E0A}">
      <dsp:nvSpPr>
        <dsp:cNvPr id="0" name=""/>
        <dsp:cNvSpPr/>
      </dsp:nvSpPr>
      <dsp:spPr>
        <a:xfrm>
          <a:off x="5318288" y="1123955"/>
          <a:ext cx="4406869" cy="16753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4131"/>
              </a:lnTo>
              <a:lnTo>
                <a:pt x="4406869" y="1484131"/>
              </a:lnTo>
              <a:lnTo>
                <a:pt x="4406869" y="1675338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5F9ED1C-855F-4E66-BB9D-E3A09B04234B}">
      <dsp:nvSpPr>
        <dsp:cNvPr id="0" name=""/>
        <dsp:cNvSpPr/>
      </dsp:nvSpPr>
      <dsp:spPr>
        <a:xfrm>
          <a:off x="6793315" y="3709804"/>
          <a:ext cx="273153" cy="8376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37669"/>
              </a:lnTo>
              <a:lnTo>
                <a:pt x="273153" y="837669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E04F83-B3F6-48FE-B597-9954D3FC897D}">
      <dsp:nvSpPr>
        <dsp:cNvPr id="0" name=""/>
        <dsp:cNvSpPr/>
      </dsp:nvSpPr>
      <dsp:spPr>
        <a:xfrm>
          <a:off x="5318288" y="1123955"/>
          <a:ext cx="2203434" cy="16753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4131"/>
              </a:lnTo>
              <a:lnTo>
                <a:pt x="2203434" y="1484131"/>
              </a:lnTo>
              <a:lnTo>
                <a:pt x="2203434" y="1675338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70B574-2E72-41D7-9FA2-C916A314757D}">
      <dsp:nvSpPr>
        <dsp:cNvPr id="0" name=""/>
        <dsp:cNvSpPr/>
      </dsp:nvSpPr>
      <dsp:spPr>
        <a:xfrm>
          <a:off x="5272568" y="1123955"/>
          <a:ext cx="91440" cy="16753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75338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A6C79E-A93F-4886-9A14-08A28C2FF436}">
      <dsp:nvSpPr>
        <dsp:cNvPr id="0" name=""/>
        <dsp:cNvSpPr/>
      </dsp:nvSpPr>
      <dsp:spPr>
        <a:xfrm>
          <a:off x="2386445" y="3709804"/>
          <a:ext cx="273153" cy="47164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16442"/>
              </a:lnTo>
              <a:lnTo>
                <a:pt x="273153" y="4716442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5B5CC6-80CE-4D1F-9782-510DA102411B}">
      <dsp:nvSpPr>
        <dsp:cNvPr id="0" name=""/>
        <dsp:cNvSpPr/>
      </dsp:nvSpPr>
      <dsp:spPr>
        <a:xfrm>
          <a:off x="2386445" y="3709804"/>
          <a:ext cx="273153" cy="34235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23518"/>
              </a:lnTo>
              <a:lnTo>
                <a:pt x="273153" y="3423518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DC69F2-20E6-4198-A3B3-0824E2BC150A}">
      <dsp:nvSpPr>
        <dsp:cNvPr id="0" name=""/>
        <dsp:cNvSpPr/>
      </dsp:nvSpPr>
      <dsp:spPr>
        <a:xfrm>
          <a:off x="2386445" y="3709804"/>
          <a:ext cx="273153" cy="21305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0593"/>
              </a:lnTo>
              <a:lnTo>
                <a:pt x="273153" y="2130593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0EAF06-272A-476C-9A4B-2F347C5CB993}">
      <dsp:nvSpPr>
        <dsp:cNvPr id="0" name=""/>
        <dsp:cNvSpPr/>
      </dsp:nvSpPr>
      <dsp:spPr>
        <a:xfrm>
          <a:off x="2386445" y="3709804"/>
          <a:ext cx="273153" cy="8376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37669"/>
              </a:lnTo>
              <a:lnTo>
                <a:pt x="273153" y="837669"/>
              </a:lnTo>
            </a:path>
          </a:pathLst>
        </a:custGeom>
        <a:noFill/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6590CA-982F-4215-A3FC-A8725F46EC2F}">
      <dsp:nvSpPr>
        <dsp:cNvPr id="0" name=""/>
        <dsp:cNvSpPr/>
      </dsp:nvSpPr>
      <dsp:spPr>
        <a:xfrm>
          <a:off x="3114853" y="1123955"/>
          <a:ext cx="2203434" cy="1675338"/>
        </a:xfrm>
        <a:custGeom>
          <a:avLst/>
          <a:gdLst/>
          <a:ahLst/>
          <a:cxnLst/>
          <a:rect l="0" t="0" r="0" b="0"/>
          <a:pathLst>
            <a:path>
              <a:moveTo>
                <a:pt x="2203434" y="0"/>
              </a:moveTo>
              <a:lnTo>
                <a:pt x="2203434" y="1484131"/>
              </a:lnTo>
              <a:lnTo>
                <a:pt x="0" y="1484131"/>
              </a:lnTo>
              <a:lnTo>
                <a:pt x="0" y="1675338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3B3365-D79C-4F06-9755-3067AA2569B3}">
      <dsp:nvSpPr>
        <dsp:cNvPr id="0" name=""/>
        <dsp:cNvSpPr/>
      </dsp:nvSpPr>
      <dsp:spPr>
        <a:xfrm>
          <a:off x="911419" y="1123955"/>
          <a:ext cx="4406869" cy="1675338"/>
        </a:xfrm>
        <a:custGeom>
          <a:avLst/>
          <a:gdLst/>
          <a:ahLst/>
          <a:cxnLst/>
          <a:rect l="0" t="0" r="0" b="0"/>
          <a:pathLst>
            <a:path>
              <a:moveTo>
                <a:pt x="4406869" y="0"/>
              </a:moveTo>
              <a:lnTo>
                <a:pt x="4406869" y="1484131"/>
              </a:lnTo>
              <a:lnTo>
                <a:pt x="0" y="1484131"/>
              </a:lnTo>
              <a:lnTo>
                <a:pt x="0" y="1675338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18788-A4EC-4E4B-AF2D-C0B0300B31FC}">
      <dsp:nvSpPr>
        <dsp:cNvPr id="0" name=""/>
        <dsp:cNvSpPr/>
      </dsp:nvSpPr>
      <dsp:spPr>
        <a:xfrm>
          <a:off x="4407778" y="213444"/>
          <a:ext cx="1821020" cy="910510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571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br>
            <a:rPr lang="cs-CZ" sz="1600" b="1" kern="1200" dirty="0"/>
          </a:br>
          <a:r>
            <a:rPr lang="cs-CZ" sz="1600" b="1" kern="1200" dirty="0"/>
            <a:t>Řídící výbor</a:t>
          </a:r>
        </a:p>
      </dsp:txBody>
      <dsp:txXfrm>
        <a:off x="4407778" y="213444"/>
        <a:ext cx="1821020" cy="910510"/>
      </dsp:txXfrm>
    </dsp:sp>
    <dsp:sp modelId="{954DC823-EBA6-44D7-A815-1CCEA448F028}">
      <dsp:nvSpPr>
        <dsp:cNvPr id="0" name=""/>
        <dsp:cNvSpPr/>
      </dsp:nvSpPr>
      <dsp:spPr>
        <a:xfrm>
          <a:off x="908" y="2799293"/>
          <a:ext cx="1821020" cy="910510"/>
        </a:xfrm>
        <a:prstGeom prst="rect">
          <a:avLst/>
        </a:prstGeom>
        <a:solidFill>
          <a:schemeClr val="tx2">
            <a:lumMod val="75000"/>
          </a:schemeClr>
        </a:solidFill>
        <a:ln w="571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600" kern="1200" dirty="0"/>
            <a:t>PS1</a:t>
          </a:r>
          <a:br>
            <a:rPr lang="cs-CZ" sz="1600" kern="1200" dirty="0"/>
          </a:br>
          <a:r>
            <a:rPr lang="cs-CZ" sz="1600" kern="1200" dirty="0"/>
            <a:t>Poptávka externí dodavatel ZD</a:t>
          </a:r>
        </a:p>
      </dsp:txBody>
      <dsp:txXfrm>
        <a:off x="908" y="2799293"/>
        <a:ext cx="1821020" cy="910510"/>
      </dsp:txXfrm>
    </dsp:sp>
    <dsp:sp modelId="{04A8C926-59E3-4FD2-A123-95CCD7F207A5}">
      <dsp:nvSpPr>
        <dsp:cNvPr id="0" name=""/>
        <dsp:cNvSpPr/>
      </dsp:nvSpPr>
      <dsp:spPr>
        <a:xfrm>
          <a:off x="2204343" y="2799293"/>
          <a:ext cx="1821020" cy="910510"/>
        </a:xfrm>
        <a:prstGeom prst="rect">
          <a:avLst/>
        </a:prstGeom>
        <a:solidFill>
          <a:schemeClr val="tx2">
            <a:lumMod val="75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600" kern="1200" dirty="0"/>
            <a:t>PS2</a:t>
          </a:r>
          <a:br>
            <a:rPr lang="cs-CZ" sz="1600" kern="1200" dirty="0"/>
          </a:br>
          <a:r>
            <a:rPr lang="cs-CZ" sz="1600" kern="1200" dirty="0"/>
            <a:t>Realizace IT systému EDC</a:t>
          </a:r>
        </a:p>
      </dsp:txBody>
      <dsp:txXfrm>
        <a:off x="2204343" y="2799293"/>
        <a:ext cx="1821020" cy="910510"/>
      </dsp:txXfrm>
    </dsp:sp>
    <dsp:sp modelId="{019EF86F-1555-41D0-9126-B803BE52C766}">
      <dsp:nvSpPr>
        <dsp:cNvPr id="0" name=""/>
        <dsp:cNvSpPr/>
      </dsp:nvSpPr>
      <dsp:spPr>
        <a:xfrm>
          <a:off x="2659598" y="4092218"/>
          <a:ext cx="1821020" cy="910510"/>
        </a:xfrm>
        <a:prstGeom prst="rect">
          <a:avLst/>
        </a:prstGeom>
        <a:solidFill>
          <a:schemeClr val="accent2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600" kern="1200" dirty="0"/>
            <a:t>PS2.1</a:t>
          </a:r>
          <a:br>
            <a:rPr lang="cs-CZ" sz="1600" kern="1200" dirty="0"/>
          </a:br>
          <a:r>
            <a:rPr lang="cs-CZ" sz="1600" kern="1200" dirty="0"/>
            <a:t>FK Data Management</a:t>
          </a:r>
        </a:p>
      </dsp:txBody>
      <dsp:txXfrm>
        <a:off x="2659598" y="4092218"/>
        <a:ext cx="1821020" cy="910510"/>
      </dsp:txXfrm>
    </dsp:sp>
    <dsp:sp modelId="{A1A4F03B-B98A-4379-B34C-54C31C749AF4}">
      <dsp:nvSpPr>
        <dsp:cNvPr id="0" name=""/>
        <dsp:cNvSpPr/>
      </dsp:nvSpPr>
      <dsp:spPr>
        <a:xfrm>
          <a:off x="2659598" y="5385142"/>
          <a:ext cx="1821020" cy="910510"/>
        </a:xfrm>
        <a:prstGeom prst="rect">
          <a:avLst/>
        </a:prstGeom>
        <a:solidFill>
          <a:schemeClr val="accent2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600" kern="1200" dirty="0"/>
            <a:t>PS2.2</a:t>
          </a:r>
          <a:br>
            <a:rPr lang="cs-CZ" sz="1600" kern="1200" dirty="0"/>
          </a:br>
          <a:r>
            <a:rPr lang="cs-CZ" sz="1600" kern="1200" dirty="0"/>
            <a:t>FK Příprava provozu</a:t>
          </a:r>
        </a:p>
      </dsp:txBody>
      <dsp:txXfrm>
        <a:off x="2659598" y="5385142"/>
        <a:ext cx="1821020" cy="910510"/>
      </dsp:txXfrm>
    </dsp:sp>
    <dsp:sp modelId="{9691D6C4-FC3F-4D4B-BD6C-2CB6597F0075}">
      <dsp:nvSpPr>
        <dsp:cNvPr id="0" name=""/>
        <dsp:cNvSpPr/>
      </dsp:nvSpPr>
      <dsp:spPr>
        <a:xfrm>
          <a:off x="2659598" y="6678067"/>
          <a:ext cx="1821020" cy="910510"/>
        </a:xfrm>
        <a:prstGeom prst="rect">
          <a:avLst/>
        </a:prstGeom>
        <a:solidFill>
          <a:schemeClr val="accent2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600" kern="1200" dirty="0"/>
            <a:t>PS2.3</a:t>
          </a:r>
          <a:br>
            <a:rPr lang="cs-CZ" sz="1600" kern="1200" dirty="0"/>
          </a:br>
          <a:r>
            <a:rPr lang="cs-CZ" sz="1600" kern="1200" dirty="0"/>
            <a:t>FK Síťový semafor</a:t>
          </a:r>
        </a:p>
      </dsp:txBody>
      <dsp:txXfrm>
        <a:off x="2659598" y="6678067"/>
        <a:ext cx="1821020" cy="910510"/>
      </dsp:txXfrm>
    </dsp:sp>
    <dsp:sp modelId="{B0CA13AC-B809-409B-A20F-713AE68482D1}">
      <dsp:nvSpPr>
        <dsp:cNvPr id="0" name=""/>
        <dsp:cNvSpPr/>
      </dsp:nvSpPr>
      <dsp:spPr>
        <a:xfrm>
          <a:off x="2659598" y="7970991"/>
          <a:ext cx="1821020" cy="910510"/>
        </a:xfrm>
        <a:prstGeom prst="rect">
          <a:avLst/>
        </a:prstGeom>
        <a:solidFill>
          <a:schemeClr val="accent2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600" kern="1200" dirty="0"/>
            <a:t>PS2.4</a:t>
          </a:r>
          <a:br>
            <a:rPr lang="cs-CZ" sz="1600" kern="1200" dirty="0"/>
          </a:br>
          <a:r>
            <a:rPr lang="cs-CZ" sz="1600" kern="1200" dirty="0">
              <a:effectLst/>
              <a:latin typeface="+mn-lt"/>
              <a:ea typeface="Arial" panose="020B0604020202020204" pitchFamily="34" charset="0"/>
              <a:cs typeface="Times New Roman" panose="02020603050405020304" pitchFamily="18" charset="0"/>
            </a:rPr>
            <a:t>Centrální komponenty</a:t>
          </a:r>
          <a:endParaRPr lang="cs-CZ" sz="1600" kern="1200" dirty="0"/>
        </a:p>
      </dsp:txBody>
      <dsp:txXfrm>
        <a:off x="2659598" y="7970991"/>
        <a:ext cx="1821020" cy="910510"/>
      </dsp:txXfrm>
    </dsp:sp>
    <dsp:sp modelId="{17CF052C-7B07-4667-A93B-502342B5B40A}">
      <dsp:nvSpPr>
        <dsp:cNvPr id="0" name=""/>
        <dsp:cNvSpPr/>
      </dsp:nvSpPr>
      <dsp:spPr>
        <a:xfrm>
          <a:off x="4407778" y="2799293"/>
          <a:ext cx="1821020" cy="910510"/>
        </a:xfrm>
        <a:prstGeom prst="rect">
          <a:avLst/>
        </a:prstGeom>
        <a:solidFill>
          <a:schemeClr val="tx2">
            <a:lumMod val="7500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600" kern="1200" dirty="0"/>
            <a:t>PS3</a:t>
          </a:r>
          <a:br>
            <a:rPr lang="cs-CZ" sz="1600" kern="1200" dirty="0"/>
          </a:br>
          <a:r>
            <a:rPr lang="cs-CZ" sz="1600" kern="1200" dirty="0"/>
            <a:t>Prováděcí vyhlášky a právní rámec</a:t>
          </a:r>
        </a:p>
      </dsp:txBody>
      <dsp:txXfrm>
        <a:off x="4407778" y="2799293"/>
        <a:ext cx="1821020" cy="910510"/>
      </dsp:txXfrm>
    </dsp:sp>
    <dsp:sp modelId="{7524F628-B9F8-46C3-B020-431943A9771D}">
      <dsp:nvSpPr>
        <dsp:cNvPr id="0" name=""/>
        <dsp:cNvSpPr/>
      </dsp:nvSpPr>
      <dsp:spPr>
        <a:xfrm>
          <a:off x="6611212" y="2799293"/>
          <a:ext cx="1821020" cy="910510"/>
        </a:xfrm>
        <a:prstGeom prst="rect">
          <a:avLst/>
        </a:prstGeom>
        <a:solidFill>
          <a:schemeClr val="tx2">
            <a:lumMod val="75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600" kern="1200" dirty="0"/>
            <a:t>PS4</a:t>
          </a:r>
          <a:br>
            <a:rPr lang="cs-CZ" sz="1600" kern="1200" dirty="0"/>
          </a:br>
          <a:r>
            <a:rPr lang="cs-CZ" sz="1600" kern="1200" dirty="0"/>
            <a:t>Organizace a provoz společnosti</a:t>
          </a:r>
        </a:p>
      </dsp:txBody>
      <dsp:txXfrm>
        <a:off x="6611212" y="2799293"/>
        <a:ext cx="1821020" cy="910510"/>
      </dsp:txXfrm>
    </dsp:sp>
    <dsp:sp modelId="{9D02E7C6-2E5D-448F-BFA7-147AF5D63EDA}">
      <dsp:nvSpPr>
        <dsp:cNvPr id="0" name=""/>
        <dsp:cNvSpPr/>
      </dsp:nvSpPr>
      <dsp:spPr>
        <a:xfrm>
          <a:off x="7066468" y="4092218"/>
          <a:ext cx="1821020" cy="910510"/>
        </a:xfrm>
        <a:prstGeom prst="rect">
          <a:avLst/>
        </a:prstGeom>
        <a:solidFill>
          <a:schemeClr val="accent2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600" kern="1200" dirty="0"/>
            <a:t>PS4.1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600" kern="1200" dirty="0"/>
            <a:t>Regulatorní skupina</a:t>
          </a:r>
        </a:p>
      </dsp:txBody>
      <dsp:txXfrm>
        <a:off x="7066468" y="4092218"/>
        <a:ext cx="1821020" cy="910510"/>
      </dsp:txXfrm>
    </dsp:sp>
    <dsp:sp modelId="{146EF8E2-290F-4A9F-9E74-0363CD0EE04E}">
      <dsp:nvSpPr>
        <dsp:cNvPr id="0" name=""/>
        <dsp:cNvSpPr/>
      </dsp:nvSpPr>
      <dsp:spPr>
        <a:xfrm>
          <a:off x="8814647" y="2799293"/>
          <a:ext cx="1821020" cy="910510"/>
        </a:xfrm>
        <a:prstGeom prst="rect">
          <a:avLst/>
        </a:prstGeom>
        <a:solidFill>
          <a:schemeClr val="tx2">
            <a:lumMod val="75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600" kern="1200" dirty="0"/>
            <a:t>PS5</a:t>
          </a:r>
          <a:br>
            <a:rPr lang="cs-CZ" sz="1600" kern="1200" dirty="0"/>
          </a:br>
          <a:r>
            <a:rPr lang="cs-CZ" sz="1600" kern="1200" dirty="0"/>
            <a:t>Založení společnosti, právní příprava VZ</a:t>
          </a:r>
        </a:p>
      </dsp:txBody>
      <dsp:txXfrm>
        <a:off x="8814647" y="2799293"/>
        <a:ext cx="1821020" cy="910510"/>
      </dsp:txXfrm>
    </dsp:sp>
    <dsp:sp modelId="{DC119974-776A-4152-8525-0464763F4D3F}">
      <dsp:nvSpPr>
        <dsp:cNvPr id="0" name=""/>
        <dsp:cNvSpPr/>
      </dsp:nvSpPr>
      <dsp:spPr>
        <a:xfrm>
          <a:off x="1926437" y="1490326"/>
          <a:ext cx="1821020" cy="910510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600" kern="1200" dirty="0"/>
            <a:t>Externí projektová podpora</a:t>
          </a:r>
        </a:p>
      </dsp:txBody>
      <dsp:txXfrm>
        <a:off x="1926437" y="1490326"/>
        <a:ext cx="1821020" cy="910510"/>
      </dsp:txXfrm>
    </dsp:sp>
    <dsp:sp modelId="{030B639F-B2E3-42C1-984C-3E89CA60EF04}">
      <dsp:nvSpPr>
        <dsp:cNvPr id="0" name=""/>
        <dsp:cNvSpPr/>
      </dsp:nvSpPr>
      <dsp:spPr>
        <a:xfrm>
          <a:off x="4450717" y="1506369"/>
          <a:ext cx="1821020" cy="910510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571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600" kern="1200" dirty="0"/>
            <a:t>Projektový výbor</a:t>
          </a:r>
        </a:p>
      </dsp:txBody>
      <dsp:txXfrm>
        <a:off x="4450717" y="1506369"/>
        <a:ext cx="1821020" cy="9105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7245A4-6B75-44AD-9C2B-6ABA1CD118CD}" type="datetimeFigureOut">
              <a:rPr lang="cs-CZ" smtClean="0"/>
              <a:t>19.10.2022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BD15BD-37C7-41DB-AFB6-A5CFB2B1E10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6849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BD15BD-37C7-41DB-AFB6-A5CFB2B1E101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583371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BD15BD-37C7-41DB-AFB6-A5CFB2B1E101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067817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cs-CZ" sz="1200" dirty="0"/>
              <a:t>masivní rozvoj obnovitelných zdrojů, především FVE, s relativně malými výkony, připojených do nižších napěťových hladin a s velmi proměnlivým provozem;</a:t>
            </a:r>
            <a:endParaRPr lang="cs-CZ" sz="1800" dirty="0"/>
          </a:p>
          <a:p>
            <a:pPr marL="628650" lvl="1" indent="-171450" algn="just">
              <a:buFont typeface="Arial" panose="020B0604020202020204" pitchFamily="34" charset="0"/>
              <a:buChar char="•"/>
            </a:pPr>
            <a:r>
              <a:rPr lang="cs-CZ" sz="1200" dirty="0"/>
              <a:t>řízení těchto zdrojů pro zajištění výkonové rovnováhy je možné pouze nepřímo, prostřednictvím agregátorů, a to v koordinaci provozovatele přenosové soustavy, který rovnováhu zajišťuje a provozovatelů distribučních soustav, kde se zdroje flexibility nacházejí;</a:t>
            </a:r>
            <a:endParaRPr lang="cs-CZ" sz="18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BD15BD-37C7-41DB-AFB6-A5CFB2B1E101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555665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redistribuce.cz/cs/" TargetMode="External"/><Relationship Id="rId3" Type="http://schemas.openxmlformats.org/officeDocument/2006/relationships/image" Target="../media/image6.jpeg"/><Relationship Id="rId7" Type="http://schemas.openxmlformats.org/officeDocument/2006/relationships/image" Target="../media/image4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www.egd.cz/" TargetMode="External"/><Relationship Id="rId5" Type="http://schemas.openxmlformats.org/officeDocument/2006/relationships/image" Target="../media/image3.png"/><Relationship Id="rId4" Type="http://schemas.openxmlformats.org/officeDocument/2006/relationships/hyperlink" Target="https://www.cezdistribuce.cz/" TargetMode="External"/><Relationship Id="rId9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redistribuce.cz/cs/" TargetMode="External"/><Relationship Id="rId3" Type="http://schemas.openxmlformats.org/officeDocument/2006/relationships/image" Target="../media/image2.emf"/><Relationship Id="rId7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www.egd.cz/" TargetMode="External"/><Relationship Id="rId5" Type="http://schemas.openxmlformats.org/officeDocument/2006/relationships/image" Target="../media/image3.png"/><Relationship Id="rId4" Type="http://schemas.openxmlformats.org/officeDocument/2006/relationships/hyperlink" Target="https://www.cezdistribuce.cz/" TargetMode="External"/><Relationship Id="rId9" Type="http://schemas.openxmlformats.org/officeDocument/2006/relationships/image" Target="../media/image5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hyperlink" Target="https://www.cezdistribuce.cz/" TargetMode="External"/><Relationship Id="rId7" Type="http://schemas.openxmlformats.org/officeDocument/2006/relationships/hyperlink" Target="https://www.predistribuce.cz/cs/" TargetMode="External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hyperlink" Target="https://www.egd.cz/" TargetMode="Externa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hyperlink" Target="https://www.cezdistribuce.cz/" TargetMode="External"/><Relationship Id="rId7" Type="http://schemas.openxmlformats.org/officeDocument/2006/relationships/hyperlink" Target="https://www.predistribuce.cz/cs/" TargetMode="External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hyperlink" Target="https://www.egd.cz/" TargetMode="Externa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pozadí">
            <a:extLst>
              <a:ext uri="{FF2B5EF4-FFF2-40B4-BE49-F238E27FC236}">
                <a16:creationId xmlns:a16="http://schemas.microsoft.com/office/drawing/2014/main" id="{48088DEE-C580-4B69-A822-1DC24CDF3D84}"/>
              </a:ext>
            </a:extLst>
          </p:cNvPr>
          <p:cNvSpPr/>
          <p:nvPr userDrawn="1"/>
        </p:nvSpPr>
        <p:spPr>
          <a:xfrm>
            <a:off x="0" y="0"/>
            <a:ext cx="24384000" cy="137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2" name="Logo ČEPS emf">
            <a:extLst>
              <a:ext uri="{FF2B5EF4-FFF2-40B4-BE49-F238E27FC236}">
                <a16:creationId xmlns:a16="http://schemas.microsoft.com/office/drawing/2014/main" id="{0E0D9D9A-3470-4706-813E-6A5D991385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59458" y="11770493"/>
            <a:ext cx="2912553" cy="1342800"/>
          </a:xfrm>
          <a:prstGeom prst="rect">
            <a:avLst/>
          </a:prstGeom>
        </p:spPr>
      </p:pic>
      <p:pic>
        <p:nvPicPr>
          <p:cNvPr id="5" name="Obrázek 4" descr="Obsah obrázku stožár, exteriér, modrá, velké&#10;&#10;Popis byl vytvořen automaticky">
            <a:extLst>
              <a:ext uri="{FF2B5EF4-FFF2-40B4-BE49-F238E27FC236}">
                <a16:creationId xmlns:a16="http://schemas.microsoft.com/office/drawing/2014/main" id="{BC7A2274-E3BC-42E6-AE61-A1B7700A831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24384000" cy="11179175"/>
          </a:xfrm>
          <a:prstGeom prst="rect">
            <a:avLst/>
          </a:prstGeom>
        </p:spPr>
      </p:pic>
      <p:sp>
        <p:nvSpPr>
          <p:cNvPr id="14" name="Zástupný text Datum">
            <a:extLst>
              <a:ext uri="{FF2B5EF4-FFF2-40B4-BE49-F238E27FC236}">
                <a16:creationId xmlns:a16="http://schemas.microsoft.com/office/drawing/2014/main" id="{89558B5D-C17A-4E98-8347-8990D982294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82700" y="10116000"/>
            <a:ext cx="21818600" cy="936000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0"/>
              </a:spcBef>
              <a:buFontTx/>
              <a:buNone/>
              <a:defRPr sz="2400">
                <a:solidFill>
                  <a:schemeClr val="bg1"/>
                </a:solidFill>
              </a:defRPr>
            </a:lvl1pPr>
            <a:lvl2pPr marL="360000" indent="0">
              <a:buFontTx/>
              <a:buNone/>
              <a:defRPr/>
            </a:lvl2pPr>
            <a:lvl3pPr marL="720000" indent="0">
              <a:buFontTx/>
              <a:buNone/>
              <a:defRPr/>
            </a:lvl3pPr>
            <a:lvl4pPr marL="1080000" indent="0">
              <a:buFontTx/>
              <a:buNone/>
              <a:defRPr/>
            </a:lvl4pPr>
            <a:lvl5pPr marL="1440000" indent="0">
              <a:buFontTx/>
              <a:buNone/>
              <a:defRPr/>
            </a:lvl5pPr>
          </a:lstStyle>
          <a:p>
            <a:pPr lvl="0"/>
            <a:r>
              <a:rPr lang="cs-CZ" dirty="0"/>
              <a:t>Datum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82699" y="7200000"/>
            <a:ext cx="21818599" cy="2700000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0"/>
              </a:spcBef>
              <a:buNone/>
              <a:defRPr sz="5000">
                <a:solidFill>
                  <a:schemeClr val="bg1"/>
                </a:solidFill>
              </a:defRPr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cs-CZ" dirty="0"/>
              <a:t>Jméno Příjmení</a:t>
            </a:r>
            <a:br>
              <a:rPr lang="cs-CZ" dirty="0"/>
            </a:br>
            <a:r>
              <a:rPr lang="cs-CZ" dirty="0"/>
              <a:t>název funkce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82700" y="1277938"/>
            <a:ext cx="21818600" cy="5706062"/>
          </a:xfrm>
        </p:spPr>
        <p:txBody>
          <a:bodyPr tIns="360000" anchor="ctr" anchorCtr="0"/>
          <a:lstStyle>
            <a:lvl1pPr algn="ctr">
              <a:defRPr sz="8000" b="0" cap="all" baseline="0">
                <a:solidFill>
                  <a:schemeClr val="bg1"/>
                </a:solidFill>
              </a:defRPr>
            </a:lvl1pPr>
          </a:lstStyle>
          <a:p>
            <a:r>
              <a:rPr lang="cs-CZ" dirty="0"/>
              <a:t>Název prezentace přetékající</a:t>
            </a:r>
            <a:br>
              <a:rPr lang="cs-CZ" dirty="0"/>
            </a:br>
            <a:r>
              <a:rPr lang="cs-CZ" dirty="0"/>
              <a:t>na dva řádky</a:t>
            </a:r>
            <a:endParaRPr lang="en-US" dirty="0"/>
          </a:p>
        </p:txBody>
      </p:sp>
      <p:pic>
        <p:nvPicPr>
          <p:cNvPr id="8" name="Picture 3">
            <a:hlinkClick r:id="rId4"/>
            <a:extLst>
              <a:ext uri="{FF2B5EF4-FFF2-40B4-BE49-F238E27FC236}">
                <a16:creationId xmlns:a16="http://schemas.microsoft.com/office/drawing/2014/main" id="{7E7E4EA0-EF78-40F7-9454-12FF0108129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2699" y="11960529"/>
            <a:ext cx="4219018" cy="962729"/>
          </a:xfrm>
          <a:prstGeom prst="rect">
            <a:avLst/>
          </a:prstGeom>
          <a:noFill/>
        </p:spPr>
      </p:pic>
      <p:pic>
        <p:nvPicPr>
          <p:cNvPr id="9" name="Picture 4">
            <a:hlinkClick r:id="rId6"/>
            <a:extLst>
              <a:ext uri="{FF2B5EF4-FFF2-40B4-BE49-F238E27FC236}">
                <a16:creationId xmlns:a16="http://schemas.microsoft.com/office/drawing/2014/main" id="{9D980384-487A-4C60-AE21-B681D16CFBF5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9833" y="11816884"/>
            <a:ext cx="2171698" cy="1250018"/>
          </a:xfrm>
          <a:prstGeom prst="rect">
            <a:avLst/>
          </a:prstGeom>
          <a:noFill/>
        </p:spPr>
      </p:pic>
      <p:pic>
        <p:nvPicPr>
          <p:cNvPr id="10" name="Picture 5">
            <a:hlinkClick r:id="rId8"/>
            <a:extLst>
              <a:ext uri="{FF2B5EF4-FFF2-40B4-BE49-F238E27FC236}">
                <a16:creationId xmlns:a16="http://schemas.microsoft.com/office/drawing/2014/main" id="{C869041A-3C90-441B-90F6-E7794F45D826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9600" y="11830660"/>
            <a:ext cx="2171698" cy="122246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87518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eden obráz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36318-4550-47C1-A925-C7FD040AF55D}" type="slidenum">
              <a:rPr lang="cs-CZ" smtClean="0"/>
              <a:t>‹#›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0483200" y="12600000"/>
            <a:ext cx="9882000" cy="936000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0375B-3F14-4864-B9C9-78D4163B39CF}" type="datetime1">
              <a:rPr lang="cs-CZ" smtClean="0"/>
              <a:t>19.10.2022</a:t>
            </a:fld>
            <a:endParaRPr lang="cs-CZ"/>
          </a:p>
        </p:txBody>
      </p:sp>
      <p:sp>
        <p:nvSpPr>
          <p:cNvPr id="7" name="Zástupný symbol obrázku 6">
            <a:extLst>
              <a:ext uri="{FF2B5EF4-FFF2-40B4-BE49-F238E27FC236}">
                <a16:creationId xmlns:a16="http://schemas.microsoft.com/office/drawing/2014/main" id="{B9374E1D-1E5E-45A0-A533-9891396EB1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82707" y="3113088"/>
            <a:ext cx="21818594" cy="8066087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cs-CZ"/>
              <a:t>Kliknutím na ikonu přidáte obrázek.</a:t>
            </a:r>
            <a:endParaRPr lang="cs-CZ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491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ráz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01406-6DB7-4AEC-8ED7-C00571F8CF6D}" type="datetime1">
              <a:rPr lang="cs-CZ" smtClean="0"/>
              <a:t>19.10.2022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0483200" y="12600000"/>
            <a:ext cx="9882000" cy="936000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36318-4550-47C1-A925-C7FD040AF55D}" type="slidenum">
              <a:rPr lang="cs-CZ" smtClean="0"/>
              <a:t>‹#›</a:t>
            </a:fld>
            <a:endParaRPr lang="cs-CZ"/>
          </a:p>
        </p:txBody>
      </p:sp>
      <p:sp>
        <p:nvSpPr>
          <p:cNvPr id="7" name="Zástupný symbol obrázku 6">
            <a:extLst>
              <a:ext uri="{FF2B5EF4-FFF2-40B4-BE49-F238E27FC236}">
                <a16:creationId xmlns:a16="http://schemas.microsoft.com/office/drawing/2014/main" id="{B9374E1D-1E5E-45A0-A533-9891396EB1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81113" y="3113088"/>
            <a:ext cx="10263187" cy="8066087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cs-CZ"/>
              <a:t>Kliknutím na ikonu přidáte obrázek.</a:t>
            </a:r>
            <a:endParaRPr lang="cs-CZ" dirty="0"/>
          </a:p>
        </p:txBody>
      </p:sp>
      <p:sp>
        <p:nvSpPr>
          <p:cNvPr id="8" name="Zástupný symbol obrázku 6">
            <a:extLst>
              <a:ext uri="{FF2B5EF4-FFF2-40B4-BE49-F238E27FC236}">
                <a16:creationId xmlns:a16="http://schemas.microsoft.com/office/drawing/2014/main" id="{65E4A319-F2A0-4A71-B44C-713EB605B93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2839702" y="3113088"/>
            <a:ext cx="10261597" cy="8066087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cs-CZ"/>
              <a:t>Kliknutím na ikonu přidáte obrázek.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080547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ři obráz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1C91E-94EA-487B-A5B2-363173494D6A}" type="datetime1">
              <a:rPr lang="cs-CZ" smtClean="0"/>
              <a:t>19.10.2022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0483200" y="12600000"/>
            <a:ext cx="9882000" cy="936000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36318-4550-47C1-A925-C7FD040AF55D}" type="slidenum">
              <a:rPr lang="cs-CZ" smtClean="0"/>
              <a:t>‹#›</a:t>
            </a:fld>
            <a:endParaRPr lang="cs-CZ"/>
          </a:p>
        </p:txBody>
      </p:sp>
      <p:sp>
        <p:nvSpPr>
          <p:cNvPr id="7" name="Zástupný symbol obrázku 6">
            <a:extLst>
              <a:ext uri="{FF2B5EF4-FFF2-40B4-BE49-F238E27FC236}">
                <a16:creationId xmlns:a16="http://schemas.microsoft.com/office/drawing/2014/main" id="{B9374E1D-1E5E-45A0-A533-9891396EB1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81113" y="3114000"/>
            <a:ext cx="6418800" cy="8065176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cs-CZ"/>
              <a:t>Kliknutím na ikonu přidáte obrázek.</a:t>
            </a:r>
            <a:endParaRPr lang="cs-CZ" dirty="0"/>
          </a:p>
        </p:txBody>
      </p:sp>
      <p:sp>
        <p:nvSpPr>
          <p:cNvPr id="8" name="Zástupný symbol obrázku 6">
            <a:extLst>
              <a:ext uri="{FF2B5EF4-FFF2-40B4-BE49-F238E27FC236}">
                <a16:creationId xmlns:a16="http://schemas.microsoft.com/office/drawing/2014/main" id="{65E4A319-F2A0-4A71-B44C-713EB605B93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6682500" y="3113999"/>
            <a:ext cx="6418800" cy="8065177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cs-CZ"/>
              <a:t>Kliknutím na ikonu přidáte obrázek.</a:t>
            </a:r>
            <a:endParaRPr lang="cs-CZ" dirty="0"/>
          </a:p>
        </p:txBody>
      </p:sp>
      <p:sp>
        <p:nvSpPr>
          <p:cNvPr id="9" name="Zástupný symbol obrázku 6">
            <a:extLst>
              <a:ext uri="{FF2B5EF4-FFF2-40B4-BE49-F238E27FC236}">
                <a16:creationId xmlns:a16="http://schemas.microsoft.com/office/drawing/2014/main" id="{9FD43CE5-CBAC-48D8-8943-C1C63650D89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81807" y="3113999"/>
            <a:ext cx="6418800" cy="8065177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cs-CZ"/>
              <a:t>Kliknutím na ikonu přidáte obrázek.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471827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eden obrázek (až do okrajů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36318-4550-47C1-A925-C7FD040AF55D}" type="slidenum">
              <a:rPr lang="cs-CZ" smtClean="0"/>
              <a:t>‹#›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0483200" y="12600000"/>
            <a:ext cx="9882000" cy="936000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0375B-3F14-4864-B9C9-78D4163B39CF}" type="datetime1">
              <a:rPr lang="cs-CZ" smtClean="0"/>
              <a:t>19.10.2022</a:t>
            </a:fld>
            <a:endParaRPr lang="cs-CZ"/>
          </a:p>
        </p:txBody>
      </p:sp>
      <p:sp>
        <p:nvSpPr>
          <p:cNvPr id="7" name="Zástupný symbol obrázku 6">
            <a:extLst>
              <a:ext uri="{FF2B5EF4-FFF2-40B4-BE49-F238E27FC236}">
                <a16:creationId xmlns:a16="http://schemas.microsoft.com/office/drawing/2014/main" id="{B9374E1D-1E5E-45A0-A533-9891396EB1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24384000" cy="12438063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cs-CZ"/>
              <a:t>Kliknutím na ikonu přidáte obrázek.</a:t>
            </a:r>
            <a:endParaRPr lang="cs-CZ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36972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282700" y="3114000"/>
            <a:ext cx="10261599" cy="1116000"/>
          </a:xfrm>
        </p:spPr>
        <p:txBody>
          <a:bodyPr anchor="t" anchorCtr="0">
            <a:noAutofit/>
          </a:bodyPr>
          <a:lstStyle>
            <a:lvl1pPr marL="0" indent="0">
              <a:spcBef>
                <a:spcPts val="0"/>
              </a:spcBef>
              <a:buNone/>
              <a:defRPr sz="3600" b="1">
                <a:solidFill>
                  <a:schemeClr val="accent1"/>
                </a:solidFill>
              </a:defRPr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cs-CZ" dirty="0"/>
              <a:t>Podnadpis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82701" y="4428000"/>
            <a:ext cx="10261598" cy="6751175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12839700" y="3114000"/>
            <a:ext cx="10261600" cy="1116000"/>
          </a:xfrm>
        </p:spPr>
        <p:txBody>
          <a:bodyPr anchor="t" anchorCtr="0">
            <a:noAutofit/>
          </a:bodyPr>
          <a:lstStyle>
            <a:lvl1pPr marL="0" indent="0">
              <a:spcBef>
                <a:spcPts val="0"/>
              </a:spcBef>
              <a:buNone/>
              <a:defRPr sz="3600" b="1">
                <a:solidFill>
                  <a:schemeClr val="accent1"/>
                </a:solidFill>
              </a:defRPr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cs-CZ" dirty="0"/>
              <a:t>Podnadpis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839699" y="4428000"/>
            <a:ext cx="10261597" cy="6751175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BE0BF-D828-455A-8C7C-A0CA5B75F9F4}" type="datetime1">
              <a:rPr lang="cs-CZ" smtClean="0"/>
              <a:t>19.10.2022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0483200" y="12600000"/>
            <a:ext cx="9882000" cy="936000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36318-4550-47C1-A925-C7FD040AF55D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Nadpis 9">
            <a:extLst>
              <a:ext uri="{FF2B5EF4-FFF2-40B4-BE49-F238E27FC236}">
                <a16:creationId xmlns:a16="http://schemas.microsoft.com/office/drawing/2014/main" id="{0FB454CF-78C3-4EA1-9066-5B448B0F0E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218780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64E07-1F3B-4FF4-B5F1-458A075981C0}" type="datetime1">
              <a:rPr lang="cs-CZ" smtClean="0"/>
              <a:t>19.10.2022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483200" y="12600000"/>
            <a:ext cx="9882000" cy="936000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36318-4550-47C1-A925-C7FD040AF55D}" type="slidenum">
              <a:rPr lang="cs-CZ" smtClean="0"/>
              <a:t>‹#›</a:t>
            </a:fld>
            <a:endParaRPr lang="cs-CZ"/>
          </a:p>
        </p:txBody>
      </p:sp>
      <p:sp>
        <p:nvSpPr>
          <p:cNvPr id="8" name="Nadpis 7">
            <a:extLst>
              <a:ext uri="{FF2B5EF4-FFF2-40B4-BE49-F238E27FC236}">
                <a16:creationId xmlns:a16="http://schemas.microsoft.com/office/drawing/2014/main" id="{1E1C350F-EEE8-4C63-877E-F41852B55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2707" y="1277936"/>
            <a:ext cx="10261593" cy="1440000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10" name="Zástupný text 9">
            <a:extLst>
              <a:ext uri="{FF2B5EF4-FFF2-40B4-BE49-F238E27FC236}">
                <a16:creationId xmlns:a16="http://schemas.microsoft.com/office/drawing/2014/main" id="{9292D496-5845-465C-B974-8FBC400B29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81113" y="3114000"/>
            <a:ext cx="10263187" cy="8065175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12" name="Zástupný obsah 11">
            <a:extLst>
              <a:ext uri="{FF2B5EF4-FFF2-40B4-BE49-F238E27FC236}">
                <a16:creationId xmlns:a16="http://schemas.microsoft.com/office/drawing/2014/main" id="{AB918DEB-B601-4763-823A-5369BCD39830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2839702" y="1279525"/>
            <a:ext cx="10261598" cy="989965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89401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659F1-1CCC-4F93-844D-10269F10D581}" type="datetime1">
              <a:rPr lang="cs-CZ" smtClean="0"/>
              <a:t>19.10.2022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0483200" y="12600000"/>
            <a:ext cx="9882000" cy="936000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36318-4550-47C1-A925-C7FD040AF55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943928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B289E-F8F1-4624-BE3E-463311E52096}" type="datetime1">
              <a:rPr lang="cs-CZ" smtClean="0"/>
              <a:t>19.10.2022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0483200" y="12600000"/>
            <a:ext cx="9882000" cy="936000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36318-4550-47C1-A925-C7FD040AF55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964638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pozadí">
            <a:extLst>
              <a:ext uri="{FF2B5EF4-FFF2-40B4-BE49-F238E27FC236}">
                <a16:creationId xmlns:a16="http://schemas.microsoft.com/office/drawing/2014/main" id="{48088DEE-C580-4B69-A822-1DC24CDF3D84}"/>
              </a:ext>
            </a:extLst>
          </p:cNvPr>
          <p:cNvSpPr/>
          <p:nvPr userDrawn="1"/>
        </p:nvSpPr>
        <p:spPr>
          <a:xfrm>
            <a:off x="0" y="0"/>
            <a:ext cx="24384000" cy="137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2A27F42F-780A-485D-A1A6-24EB205034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43586"/>
            <a:ext cx="24383999" cy="11221586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82699" y="7200000"/>
            <a:ext cx="21818599" cy="3780000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0"/>
              </a:spcBef>
              <a:buNone/>
              <a:defRPr sz="5000">
                <a:solidFill>
                  <a:schemeClr val="bg1"/>
                </a:solidFill>
              </a:defRPr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cs-CZ" dirty="0"/>
              <a:t>Jméno Příjmení</a:t>
            </a:r>
            <a:br>
              <a:rPr lang="cs-CZ" dirty="0"/>
            </a:br>
            <a:r>
              <a:rPr lang="cs-CZ" dirty="0"/>
              <a:t>kontakt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82700" y="2538000"/>
            <a:ext cx="21818600" cy="4446000"/>
          </a:xfrm>
        </p:spPr>
        <p:txBody>
          <a:bodyPr tIns="360000" anchor="ctr" anchorCtr="0"/>
          <a:lstStyle>
            <a:lvl1pPr algn="ctr">
              <a:defRPr sz="8000" b="0" cap="all" baseline="0">
                <a:solidFill>
                  <a:schemeClr val="bg1"/>
                </a:solidFill>
              </a:defRPr>
            </a:lvl1pPr>
          </a:lstStyle>
          <a:p>
            <a:r>
              <a:rPr lang="cs-CZ" dirty="0"/>
              <a:t>Děkuji za pozornost</a:t>
            </a:r>
            <a:endParaRPr lang="en-US" dirty="0"/>
          </a:p>
        </p:txBody>
      </p:sp>
      <p:pic>
        <p:nvPicPr>
          <p:cNvPr id="8" name="Logo ČEPS emf">
            <a:extLst>
              <a:ext uri="{FF2B5EF4-FFF2-40B4-BE49-F238E27FC236}">
                <a16:creationId xmlns:a16="http://schemas.microsoft.com/office/drawing/2014/main" id="{BBA2A2C7-09CC-40B0-B94A-C5733A0D16C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59458" y="11770493"/>
            <a:ext cx="2912553" cy="1342800"/>
          </a:xfrm>
          <a:prstGeom prst="rect">
            <a:avLst/>
          </a:prstGeom>
        </p:spPr>
      </p:pic>
      <p:pic>
        <p:nvPicPr>
          <p:cNvPr id="9" name="Picture 3">
            <a:hlinkClick r:id="rId4"/>
            <a:extLst>
              <a:ext uri="{FF2B5EF4-FFF2-40B4-BE49-F238E27FC236}">
                <a16:creationId xmlns:a16="http://schemas.microsoft.com/office/drawing/2014/main" id="{20AD3672-333D-4BC0-9DF3-C44D1E3D81B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2699" y="11960529"/>
            <a:ext cx="4219018" cy="962729"/>
          </a:xfrm>
          <a:prstGeom prst="rect">
            <a:avLst/>
          </a:prstGeom>
          <a:noFill/>
        </p:spPr>
      </p:pic>
      <p:pic>
        <p:nvPicPr>
          <p:cNvPr id="11" name="Picture 4">
            <a:hlinkClick r:id="rId6"/>
            <a:extLst>
              <a:ext uri="{FF2B5EF4-FFF2-40B4-BE49-F238E27FC236}">
                <a16:creationId xmlns:a16="http://schemas.microsoft.com/office/drawing/2014/main" id="{283DD3CE-12FE-4481-AF88-7C28F12093CB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9833" y="11816884"/>
            <a:ext cx="2171698" cy="1250018"/>
          </a:xfrm>
          <a:prstGeom prst="rect">
            <a:avLst/>
          </a:prstGeom>
          <a:noFill/>
        </p:spPr>
      </p:pic>
      <p:pic>
        <p:nvPicPr>
          <p:cNvPr id="13" name="Picture 5">
            <a:hlinkClick r:id="rId8"/>
            <a:extLst>
              <a:ext uri="{FF2B5EF4-FFF2-40B4-BE49-F238E27FC236}">
                <a16:creationId xmlns:a16="http://schemas.microsoft.com/office/drawing/2014/main" id="{031A3D9B-58EF-4715-BA55-B464A9BE8B4A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9600" y="11830660"/>
            <a:ext cx="2171698" cy="122246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508116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nímek (volitelný obrázek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pozadí">
            <a:extLst>
              <a:ext uri="{FF2B5EF4-FFF2-40B4-BE49-F238E27FC236}">
                <a16:creationId xmlns:a16="http://schemas.microsoft.com/office/drawing/2014/main" id="{48088DEE-C580-4B69-A822-1DC24CDF3D84}"/>
              </a:ext>
            </a:extLst>
          </p:cNvPr>
          <p:cNvSpPr/>
          <p:nvPr userDrawn="1"/>
        </p:nvSpPr>
        <p:spPr>
          <a:xfrm>
            <a:off x="0" y="0"/>
            <a:ext cx="24384000" cy="137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Zástupný symbol obrázku 5">
            <a:extLst>
              <a:ext uri="{FF2B5EF4-FFF2-40B4-BE49-F238E27FC236}">
                <a16:creationId xmlns:a16="http://schemas.microsoft.com/office/drawing/2014/main" id="{651C71DE-D04B-419E-A804-65C8503B592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24384000" cy="11179175"/>
          </a:xfrm>
          <a:solidFill>
            <a:srgbClr val="4B357D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cs-CZ"/>
              <a:t>Kliknutím na ikonu přidáte obrázek.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82699" y="7200000"/>
            <a:ext cx="21818599" cy="3780000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0"/>
              </a:spcBef>
              <a:buNone/>
              <a:defRPr sz="5000">
                <a:solidFill>
                  <a:schemeClr val="bg1"/>
                </a:solidFill>
              </a:defRPr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cs-CZ" dirty="0"/>
              <a:t>Jméno Příjmení</a:t>
            </a:r>
            <a:br>
              <a:rPr lang="cs-CZ" dirty="0"/>
            </a:br>
            <a:r>
              <a:rPr lang="cs-CZ" dirty="0"/>
              <a:t>kontakt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82700" y="2536824"/>
            <a:ext cx="21818600" cy="4447175"/>
          </a:xfrm>
        </p:spPr>
        <p:txBody>
          <a:bodyPr tIns="360000" anchor="ctr" anchorCtr="0"/>
          <a:lstStyle>
            <a:lvl1pPr algn="ctr">
              <a:defRPr sz="8000" b="0" cap="all" baseline="0">
                <a:solidFill>
                  <a:schemeClr val="bg1"/>
                </a:solidFill>
              </a:defRPr>
            </a:lvl1pPr>
          </a:lstStyle>
          <a:p>
            <a:r>
              <a:rPr lang="cs-CZ" dirty="0"/>
              <a:t>Děkuji za pozornost</a:t>
            </a:r>
            <a:endParaRPr lang="en-US" dirty="0"/>
          </a:p>
        </p:txBody>
      </p:sp>
      <p:pic>
        <p:nvPicPr>
          <p:cNvPr id="9" name="Logo ČEPS emf">
            <a:extLst>
              <a:ext uri="{FF2B5EF4-FFF2-40B4-BE49-F238E27FC236}">
                <a16:creationId xmlns:a16="http://schemas.microsoft.com/office/drawing/2014/main" id="{04581DD2-4A68-426A-A2EB-B324C76A06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59458" y="11770493"/>
            <a:ext cx="2912553" cy="1342800"/>
          </a:xfrm>
          <a:prstGeom prst="rect">
            <a:avLst/>
          </a:prstGeom>
        </p:spPr>
      </p:pic>
      <p:pic>
        <p:nvPicPr>
          <p:cNvPr id="10" name="Picture 3">
            <a:hlinkClick r:id="rId3"/>
            <a:extLst>
              <a:ext uri="{FF2B5EF4-FFF2-40B4-BE49-F238E27FC236}">
                <a16:creationId xmlns:a16="http://schemas.microsoft.com/office/drawing/2014/main" id="{8B3328BF-58D7-413C-ADAC-D635E67F1A8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2699" y="11960529"/>
            <a:ext cx="4219018" cy="962729"/>
          </a:xfrm>
          <a:prstGeom prst="rect">
            <a:avLst/>
          </a:prstGeom>
          <a:noFill/>
        </p:spPr>
      </p:pic>
      <p:pic>
        <p:nvPicPr>
          <p:cNvPr id="11" name="Picture 4">
            <a:hlinkClick r:id="rId5"/>
            <a:extLst>
              <a:ext uri="{FF2B5EF4-FFF2-40B4-BE49-F238E27FC236}">
                <a16:creationId xmlns:a16="http://schemas.microsoft.com/office/drawing/2014/main" id="{A66C3468-CEFE-4CA6-BA64-13035B17B33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9833" y="11816884"/>
            <a:ext cx="2171698" cy="1250018"/>
          </a:xfrm>
          <a:prstGeom prst="rect">
            <a:avLst/>
          </a:prstGeom>
          <a:noFill/>
        </p:spPr>
      </p:pic>
      <p:pic>
        <p:nvPicPr>
          <p:cNvPr id="13" name="Picture 5">
            <a:hlinkClick r:id="rId7"/>
            <a:extLst>
              <a:ext uri="{FF2B5EF4-FFF2-40B4-BE49-F238E27FC236}">
                <a16:creationId xmlns:a16="http://schemas.microsoft.com/office/drawing/2014/main" id="{6A5C97B4-65FB-4266-B75D-886C6A0EFC0A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9600" y="11830660"/>
            <a:ext cx="2171698" cy="122246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198029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 (volitelný obrázek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pozadí">
            <a:extLst>
              <a:ext uri="{FF2B5EF4-FFF2-40B4-BE49-F238E27FC236}">
                <a16:creationId xmlns:a16="http://schemas.microsoft.com/office/drawing/2014/main" id="{48088DEE-C580-4B69-A822-1DC24CDF3D84}"/>
              </a:ext>
            </a:extLst>
          </p:cNvPr>
          <p:cNvSpPr/>
          <p:nvPr userDrawn="1"/>
        </p:nvSpPr>
        <p:spPr>
          <a:xfrm>
            <a:off x="0" y="0"/>
            <a:ext cx="24384000" cy="137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Zástupný symbol obrázku 5">
            <a:extLst>
              <a:ext uri="{FF2B5EF4-FFF2-40B4-BE49-F238E27FC236}">
                <a16:creationId xmlns:a16="http://schemas.microsoft.com/office/drawing/2014/main" id="{551F7FEE-E9FA-41AA-BB90-0E9C2893D6F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24384000" cy="11179175"/>
          </a:xfrm>
          <a:solidFill>
            <a:srgbClr val="013B8D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cs-CZ"/>
              <a:t>Kliknutím na ikonu přidáte obrázek.</a:t>
            </a:r>
          </a:p>
        </p:txBody>
      </p:sp>
      <p:sp>
        <p:nvSpPr>
          <p:cNvPr id="14" name="Zástupný text Datum">
            <a:extLst>
              <a:ext uri="{FF2B5EF4-FFF2-40B4-BE49-F238E27FC236}">
                <a16:creationId xmlns:a16="http://schemas.microsoft.com/office/drawing/2014/main" id="{89558B5D-C17A-4E98-8347-8990D982294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82700" y="10116000"/>
            <a:ext cx="21818600" cy="936000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0"/>
              </a:spcBef>
              <a:buFontTx/>
              <a:buNone/>
              <a:defRPr sz="2400">
                <a:solidFill>
                  <a:schemeClr val="bg1"/>
                </a:solidFill>
              </a:defRPr>
            </a:lvl1pPr>
            <a:lvl2pPr marL="360000" indent="0">
              <a:buFontTx/>
              <a:buNone/>
              <a:defRPr/>
            </a:lvl2pPr>
            <a:lvl3pPr marL="720000" indent="0">
              <a:buFontTx/>
              <a:buNone/>
              <a:defRPr/>
            </a:lvl3pPr>
            <a:lvl4pPr marL="1080000" indent="0">
              <a:buFontTx/>
              <a:buNone/>
              <a:defRPr/>
            </a:lvl4pPr>
            <a:lvl5pPr marL="1440000" indent="0">
              <a:buFontTx/>
              <a:buNone/>
              <a:defRPr/>
            </a:lvl5pPr>
          </a:lstStyle>
          <a:p>
            <a:pPr lvl="0"/>
            <a:r>
              <a:rPr lang="cs-CZ" dirty="0"/>
              <a:t>Datum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82699" y="7200000"/>
            <a:ext cx="21818599" cy="2700000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0"/>
              </a:spcBef>
              <a:buNone/>
              <a:defRPr sz="5000">
                <a:solidFill>
                  <a:schemeClr val="bg1"/>
                </a:solidFill>
              </a:defRPr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cs-CZ" dirty="0"/>
              <a:t>Jméno Příjmení</a:t>
            </a:r>
            <a:br>
              <a:rPr lang="cs-CZ" dirty="0"/>
            </a:br>
            <a:r>
              <a:rPr lang="cs-CZ" dirty="0"/>
              <a:t>název funkce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82700" y="1277938"/>
            <a:ext cx="21818600" cy="5706062"/>
          </a:xfrm>
        </p:spPr>
        <p:txBody>
          <a:bodyPr tIns="360000" anchor="ctr" anchorCtr="0"/>
          <a:lstStyle>
            <a:lvl1pPr algn="ctr">
              <a:defRPr sz="8000" b="0" cap="all" baseline="0">
                <a:solidFill>
                  <a:schemeClr val="bg1"/>
                </a:solidFill>
              </a:defRPr>
            </a:lvl1pPr>
          </a:lstStyle>
          <a:p>
            <a:r>
              <a:rPr lang="cs-CZ" dirty="0"/>
              <a:t>Název prezentace přetékající</a:t>
            </a:r>
            <a:br>
              <a:rPr lang="cs-CZ" dirty="0"/>
            </a:br>
            <a:r>
              <a:rPr lang="cs-CZ" dirty="0"/>
              <a:t>na dva řádky</a:t>
            </a:r>
            <a:endParaRPr lang="en-US" dirty="0"/>
          </a:p>
        </p:txBody>
      </p:sp>
      <p:pic>
        <p:nvPicPr>
          <p:cNvPr id="8" name="Logo ČEPS emf">
            <a:extLst>
              <a:ext uri="{FF2B5EF4-FFF2-40B4-BE49-F238E27FC236}">
                <a16:creationId xmlns:a16="http://schemas.microsoft.com/office/drawing/2014/main" id="{880A77B7-BA52-4E5E-84F8-D60E2DAE3A9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59458" y="11770493"/>
            <a:ext cx="2912553" cy="1342800"/>
          </a:xfrm>
          <a:prstGeom prst="rect">
            <a:avLst/>
          </a:prstGeom>
        </p:spPr>
      </p:pic>
      <p:pic>
        <p:nvPicPr>
          <p:cNvPr id="9" name="Picture 3">
            <a:hlinkClick r:id="rId3"/>
            <a:extLst>
              <a:ext uri="{FF2B5EF4-FFF2-40B4-BE49-F238E27FC236}">
                <a16:creationId xmlns:a16="http://schemas.microsoft.com/office/drawing/2014/main" id="{CE55482F-862C-41F9-AA93-780D77DF485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2699" y="11960529"/>
            <a:ext cx="4219018" cy="962729"/>
          </a:xfrm>
          <a:prstGeom prst="rect">
            <a:avLst/>
          </a:prstGeom>
          <a:noFill/>
        </p:spPr>
      </p:pic>
      <p:pic>
        <p:nvPicPr>
          <p:cNvPr id="10" name="Picture 4">
            <a:hlinkClick r:id="rId5"/>
            <a:extLst>
              <a:ext uri="{FF2B5EF4-FFF2-40B4-BE49-F238E27FC236}">
                <a16:creationId xmlns:a16="http://schemas.microsoft.com/office/drawing/2014/main" id="{D63D8524-B4FB-482D-A293-BB25A301FB1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9833" y="11816884"/>
            <a:ext cx="2171698" cy="1250018"/>
          </a:xfrm>
          <a:prstGeom prst="rect">
            <a:avLst/>
          </a:prstGeom>
          <a:noFill/>
        </p:spPr>
      </p:pic>
      <p:pic>
        <p:nvPicPr>
          <p:cNvPr id="11" name="Picture 5">
            <a:hlinkClick r:id="rId7"/>
            <a:extLst>
              <a:ext uri="{FF2B5EF4-FFF2-40B4-BE49-F238E27FC236}">
                <a16:creationId xmlns:a16="http://schemas.microsoft.com/office/drawing/2014/main" id="{65984EC6-96E6-4413-B762-8C755CDAFFB2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9600" y="11830660"/>
            <a:ext cx="2171698" cy="122246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256534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054E4-25B6-4E95-AD54-F1886F6DF692}" type="datetime1">
              <a:rPr lang="cs-CZ" smtClean="0"/>
              <a:t>19.10.2022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483200" y="12600000"/>
            <a:ext cx="9882000" cy="936000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36318-4550-47C1-A925-C7FD040AF55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429117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661299" y="1277938"/>
            <a:ext cx="1440000" cy="9901238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81598" y="1277938"/>
            <a:ext cx="19083601" cy="9901237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03F83-41F9-4693-899D-EE30F12F2917}" type="datetime1">
              <a:rPr lang="cs-CZ" smtClean="0"/>
              <a:t>19.10.2022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483200" y="12600000"/>
            <a:ext cx="9882000" cy="936000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36318-4550-47C1-A925-C7FD040AF55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831467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anchor="t" anchorCtr="0"/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0"/>
          </p:nvPr>
        </p:nvSpPr>
        <p:spPr>
          <a:xfrm>
            <a:off x="1185337" y="2000183"/>
            <a:ext cx="21979466" cy="930917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52052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F851A-C95E-48A2-AF94-54A77AB9BF84}" type="datetime1">
              <a:rPr lang="cs-CZ" smtClean="0"/>
              <a:t>19.10.2022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483200" y="12600000"/>
            <a:ext cx="9882000" cy="936000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36318-4550-47C1-A925-C7FD040AF55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93370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81599" y="3114000"/>
            <a:ext cx="10262701" cy="8065175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839701" y="3114000"/>
            <a:ext cx="10261597" cy="8065175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B0C43-111B-477A-AA4B-D27E9D4F0513}" type="datetime1">
              <a:rPr lang="cs-CZ" smtClean="0"/>
              <a:t>19.10.2022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483200" y="12600000"/>
            <a:ext cx="9882000" cy="936000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36318-4550-47C1-A925-C7FD040AF55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7513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hlaví oddíl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pozadí">
            <a:extLst>
              <a:ext uri="{FF2B5EF4-FFF2-40B4-BE49-F238E27FC236}">
                <a16:creationId xmlns:a16="http://schemas.microsoft.com/office/drawing/2014/main" id="{0314AE4D-E25A-4125-AB30-B92E3B590A1C}"/>
              </a:ext>
            </a:extLst>
          </p:cNvPr>
          <p:cNvSpPr/>
          <p:nvPr userDrawn="1"/>
        </p:nvSpPr>
        <p:spPr>
          <a:xfrm>
            <a:off x="0" y="0"/>
            <a:ext cx="24384000" cy="124380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4" name="Předěl JPG 150 dpi" descr="Obsah obrázku exteriér, tráva, voda, obloha&#10;&#10;Popis byl vytvořen automaticky">
            <a:extLst>
              <a:ext uri="{FF2B5EF4-FFF2-40B4-BE49-F238E27FC236}">
                <a16:creationId xmlns:a16="http://schemas.microsoft.com/office/drawing/2014/main" id="{7C6916BD-CA8E-47DB-9C4A-176E96CBBD6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4382800" cy="12438063"/>
          </a:xfrm>
          <a:prstGeom prst="rect">
            <a:avLst/>
          </a:prstGeom>
        </p:spPr>
      </p:pic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51EA7457-83B1-4BEF-910E-F119EAB7B9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B6820-9D45-443D-B3E9-4BF67D3FBB05}" type="datetime1">
              <a:rPr lang="cs-CZ" smtClean="0"/>
              <a:t>19.10.2022</a:t>
            </a:fld>
            <a:endParaRPr lang="cs-CZ" dirty="0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A3F4D02D-C712-462C-AF21-0A2D1C6A2D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483200" y="12600000"/>
            <a:ext cx="9882000" cy="936000"/>
          </a:xfrm>
          <a:prstGeom prst="rect">
            <a:avLst/>
          </a:prstGeom>
        </p:spPr>
        <p:txBody>
          <a:bodyPr/>
          <a:lstStyle/>
          <a:p>
            <a:endParaRPr lang="cs-CZ" dirty="0"/>
          </a:p>
        </p:txBody>
      </p:sp>
      <p:sp>
        <p:nvSpPr>
          <p:cNvPr id="10" name="Zástupný symbol pro číslo snímku 9">
            <a:extLst>
              <a:ext uri="{FF2B5EF4-FFF2-40B4-BE49-F238E27FC236}">
                <a16:creationId xmlns:a16="http://schemas.microsoft.com/office/drawing/2014/main" id="{155F94B0-F2D6-43DA-997A-DEE7FF70A1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36318-4550-47C1-A925-C7FD040AF55D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282699" y="1277938"/>
            <a:ext cx="21818599" cy="9901237"/>
          </a:xfrm>
        </p:spPr>
        <p:txBody>
          <a:bodyPr anchor="t" anchorCtr="0"/>
          <a:lstStyle>
            <a:lvl1pPr>
              <a:defRPr sz="5000" b="0" cap="all" baseline="0">
                <a:solidFill>
                  <a:schemeClr val="bg1"/>
                </a:solidFill>
              </a:defRPr>
            </a:lvl1pPr>
          </a:lstStyle>
          <a:p>
            <a:r>
              <a:rPr lang="cs-CZ" dirty="0"/>
              <a:t>Název předělu kapitoly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369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hlaví oddíl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pozadí">
            <a:extLst>
              <a:ext uri="{FF2B5EF4-FFF2-40B4-BE49-F238E27FC236}">
                <a16:creationId xmlns:a16="http://schemas.microsoft.com/office/drawing/2014/main" id="{0314AE4D-E25A-4125-AB30-B92E3B590A1C}"/>
              </a:ext>
            </a:extLst>
          </p:cNvPr>
          <p:cNvSpPr/>
          <p:nvPr userDrawn="1"/>
        </p:nvSpPr>
        <p:spPr>
          <a:xfrm>
            <a:off x="0" y="0"/>
            <a:ext cx="24384000" cy="124380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4" name="Předěl JPG 150 dpi" descr="Obsah obrázku strop, interiér, místnost, život&#10;&#10;Popis byl vytvořen automaticky">
            <a:extLst>
              <a:ext uri="{FF2B5EF4-FFF2-40B4-BE49-F238E27FC236}">
                <a16:creationId xmlns:a16="http://schemas.microsoft.com/office/drawing/2014/main" id="{E80C7589-91B7-4B18-AA11-9A82812CB82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0" y="0"/>
            <a:ext cx="24382800" cy="12438063"/>
          </a:xfrm>
          <a:prstGeom prst="rect">
            <a:avLst/>
          </a:prstGeom>
        </p:spPr>
      </p:pic>
      <p:sp>
        <p:nvSpPr>
          <p:cNvPr id="6" name="Zástupný symbol pro datum 5">
            <a:extLst>
              <a:ext uri="{FF2B5EF4-FFF2-40B4-BE49-F238E27FC236}">
                <a16:creationId xmlns:a16="http://schemas.microsoft.com/office/drawing/2014/main" id="{B2387053-EADD-4175-A472-C35D920F67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10C43-2C2D-46EF-A8AB-2ABE7262E131}" type="datetime1">
              <a:rPr lang="cs-CZ" smtClean="0"/>
              <a:t>19.10.2022</a:t>
            </a:fld>
            <a:endParaRPr lang="cs-CZ" dirty="0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5B00C23A-9512-4DDF-B621-AF8452889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483200" y="12600000"/>
            <a:ext cx="9882000" cy="936000"/>
          </a:xfrm>
          <a:prstGeom prst="rect">
            <a:avLst/>
          </a:prstGeom>
        </p:spPr>
        <p:txBody>
          <a:bodyPr/>
          <a:lstStyle/>
          <a:p>
            <a:endParaRPr lang="cs-CZ" dirty="0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BC1CF3ED-5CD1-4280-B919-B9B16EC60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36318-4550-47C1-A925-C7FD040AF55D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282699" y="1277939"/>
            <a:ext cx="21818599" cy="9901236"/>
          </a:xfrm>
        </p:spPr>
        <p:txBody>
          <a:bodyPr anchor="b" anchorCtr="0"/>
          <a:lstStyle>
            <a:lvl1pPr>
              <a:defRPr sz="5000" b="0" cap="all" baseline="0">
                <a:solidFill>
                  <a:schemeClr val="bg1"/>
                </a:solidFill>
              </a:defRPr>
            </a:lvl1pPr>
          </a:lstStyle>
          <a:p>
            <a:r>
              <a:rPr lang="cs-CZ" dirty="0"/>
              <a:t>Název předělu kapitoly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7510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hlaví oddíl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pozadí">
            <a:extLst>
              <a:ext uri="{FF2B5EF4-FFF2-40B4-BE49-F238E27FC236}">
                <a16:creationId xmlns:a16="http://schemas.microsoft.com/office/drawing/2014/main" id="{0314AE4D-E25A-4125-AB30-B92E3B590A1C}"/>
              </a:ext>
            </a:extLst>
          </p:cNvPr>
          <p:cNvSpPr/>
          <p:nvPr userDrawn="1"/>
        </p:nvSpPr>
        <p:spPr>
          <a:xfrm>
            <a:off x="0" y="0"/>
            <a:ext cx="24384000" cy="124380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2" name="Obrázek 11">
            <a:extLst>
              <a:ext uri="{FF2B5EF4-FFF2-40B4-BE49-F238E27FC236}">
                <a16:creationId xmlns:a16="http://schemas.microsoft.com/office/drawing/2014/main" id="{AE3D6AA8-B66F-4AFA-8364-BA9C0F1D36C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24382800" cy="12438062"/>
          </a:xfrm>
          <a:prstGeom prst="rect">
            <a:avLst/>
          </a:prstGeom>
        </p:spPr>
      </p:pic>
      <p:sp>
        <p:nvSpPr>
          <p:cNvPr id="6" name="Zástupný symbol pro datum 5">
            <a:extLst>
              <a:ext uri="{FF2B5EF4-FFF2-40B4-BE49-F238E27FC236}">
                <a16:creationId xmlns:a16="http://schemas.microsoft.com/office/drawing/2014/main" id="{B2387053-EADD-4175-A472-C35D920F67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1F717-2BC1-4B36-9217-C97BDBEB1957}" type="datetime1">
              <a:rPr lang="cs-CZ" smtClean="0"/>
              <a:t>19.10.2022</a:t>
            </a:fld>
            <a:endParaRPr lang="cs-CZ" dirty="0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5B00C23A-9512-4DDF-B621-AF8452889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483200" y="12600000"/>
            <a:ext cx="9882000" cy="936000"/>
          </a:xfrm>
          <a:prstGeom prst="rect">
            <a:avLst/>
          </a:prstGeom>
        </p:spPr>
        <p:txBody>
          <a:bodyPr/>
          <a:lstStyle/>
          <a:p>
            <a:endParaRPr lang="cs-CZ" dirty="0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BC1CF3ED-5CD1-4280-B919-B9B16EC60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36318-4550-47C1-A925-C7FD040AF55D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282699" y="1277939"/>
            <a:ext cx="21818599" cy="9901236"/>
          </a:xfrm>
        </p:spPr>
        <p:txBody>
          <a:bodyPr anchor="t" anchorCtr="0"/>
          <a:lstStyle>
            <a:lvl1pPr>
              <a:defRPr sz="5000" b="0" cap="all" baseline="0">
                <a:solidFill>
                  <a:schemeClr val="bg1"/>
                </a:solidFill>
              </a:defRPr>
            </a:lvl1pPr>
          </a:lstStyle>
          <a:p>
            <a:r>
              <a:rPr lang="cs-CZ" dirty="0"/>
              <a:t>Název předělu kapitoly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94572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hlaví oddílu (volitelný obrázek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ástupný symbol obrázku 7">
            <a:extLst>
              <a:ext uri="{FF2B5EF4-FFF2-40B4-BE49-F238E27FC236}">
                <a16:creationId xmlns:a16="http://schemas.microsoft.com/office/drawing/2014/main" id="{A9C45494-E925-4FF3-A324-1E7F6535475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24384000" cy="12438063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cs-CZ"/>
              <a:t>Kliknutím na ikonu přidáte obrázek.</a:t>
            </a:r>
            <a:endParaRPr lang="cs-CZ" dirty="0"/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51EA7457-83B1-4BEF-910E-F119EAB7B9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D7A25-E30A-4174-86D8-EC7D50A774E7}" type="datetime1">
              <a:rPr lang="cs-CZ" smtClean="0"/>
              <a:t>19.10.2022</a:t>
            </a:fld>
            <a:endParaRPr lang="cs-CZ" dirty="0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A3F4D02D-C712-462C-AF21-0A2D1C6A2D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483200" y="12600000"/>
            <a:ext cx="9882000" cy="936000"/>
          </a:xfrm>
          <a:prstGeom prst="rect">
            <a:avLst/>
          </a:prstGeom>
        </p:spPr>
        <p:txBody>
          <a:bodyPr/>
          <a:lstStyle/>
          <a:p>
            <a:endParaRPr lang="cs-CZ" dirty="0"/>
          </a:p>
        </p:txBody>
      </p:sp>
      <p:sp>
        <p:nvSpPr>
          <p:cNvPr id="10" name="Zástupný symbol pro číslo snímku 9">
            <a:extLst>
              <a:ext uri="{FF2B5EF4-FFF2-40B4-BE49-F238E27FC236}">
                <a16:creationId xmlns:a16="http://schemas.microsoft.com/office/drawing/2014/main" id="{155F94B0-F2D6-43DA-997A-DEE7FF70A1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36318-4550-47C1-A925-C7FD040AF55D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282699" y="1277937"/>
            <a:ext cx="21818599" cy="4302063"/>
          </a:xfrm>
        </p:spPr>
        <p:txBody>
          <a:bodyPr anchor="t" anchorCtr="0"/>
          <a:lstStyle>
            <a:lvl1pPr>
              <a:defRPr sz="5000" b="0" cap="all" baseline="0">
                <a:solidFill>
                  <a:schemeClr val="bg1"/>
                </a:solidFill>
              </a:defRPr>
            </a:lvl1pPr>
          </a:lstStyle>
          <a:p>
            <a:r>
              <a:rPr lang="cs-CZ" dirty="0"/>
              <a:t>Název předělu kapitoly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7129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39700" y="0"/>
            <a:ext cx="11544300" cy="12438063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t">
            <a:normAutofit/>
          </a:bodyPr>
          <a:lstStyle>
            <a:lvl1pPr marL="0" indent="0">
              <a:buNone/>
              <a:defRPr sz="33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F0E57-1639-46C3-ACBF-D24DF3BDE60E}" type="datetime1">
              <a:rPr lang="cs-CZ" smtClean="0"/>
              <a:t>19.10.2022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483200" y="12600000"/>
            <a:ext cx="9882000" cy="936000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36318-4550-47C1-A925-C7FD040AF55D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Zástupný obsah 9">
            <a:extLst>
              <a:ext uri="{FF2B5EF4-FFF2-40B4-BE49-F238E27FC236}">
                <a16:creationId xmlns:a16="http://schemas.microsoft.com/office/drawing/2014/main" id="{9C171357-DECF-4EA2-87C9-63A3B267402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281112" y="3114000"/>
            <a:ext cx="10263187" cy="8065175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8" name="Nadpis 7">
            <a:extLst>
              <a:ext uri="{FF2B5EF4-FFF2-40B4-BE49-F238E27FC236}">
                <a16:creationId xmlns:a16="http://schemas.microsoft.com/office/drawing/2014/main" id="{2C85661D-E746-4153-A469-8173366BB2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2707" y="1277936"/>
            <a:ext cx="10261593" cy="1440000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211480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hyperlink" Target="https://www.cezdistribuce.cz/" TargetMode="Externa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28" Type="http://schemas.openxmlformats.org/officeDocument/2006/relationships/hyperlink" Target="https://www.egd.cz/" TargetMode="Externa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5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3.png"/><Relationship Id="rId30" Type="http://schemas.openxmlformats.org/officeDocument/2006/relationships/hyperlink" Target="https://www.predistribuce.cz/cs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modrý gradient">
            <a:extLst>
              <a:ext uri="{FF2B5EF4-FFF2-40B4-BE49-F238E27FC236}">
                <a16:creationId xmlns:a16="http://schemas.microsoft.com/office/drawing/2014/main" id="{22774CC8-A715-4758-B6EF-5ACCE0C6AC65}"/>
              </a:ext>
            </a:extLst>
          </p:cNvPr>
          <p:cNvSpPr/>
          <p:nvPr userDrawn="1"/>
        </p:nvSpPr>
        <p:spPr>
          <a:xfrm>
            <a:off x="0" y="12438063"/>
            <a:ext cx="24384000" cy="327537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3" name="Logo ČEPS bílé EMF">
            <a:extLst>
              <a:ext uri="{FF2B5EF4-FFF2-40B4-BE49-F238E27FC236}">
                <a16:creationId xmlns:a16="http://schemas.microsoft.com/office/drawing/2014/main" id="{DFDB739B-CF6A-40BC-98E2-E9C77BCAA99E}"/>
              </a:ext>
            </a:extLst>
          </p:cNvPr>
          <p:cNvPicPr>
            <a:picLocks noChangeAspect="1"/>
          </p:cNvPicPr>
          <p:nvPr userDrawn="1"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2701" y="12765600"/>
            <a:ext cx="1381800" cy="6768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509299" y="12859198"/>
            <a:ext cx="2592000" cy="67680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r">
              <a:defRPr sz="2400">
                <a:solidFill>
                  <a:schemeClr val="tx1"/>
                </a:solidFill>
              </a:defRPr>
            </a:lvl1pPr>
          </a:lstStyle>
          <a:p>
            <a:fld id="{93936318-4550-47C1-A925-C7FD040AF55D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787871" y="12859199"/>
            <a:ext cx="2592000" cy="6768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2400">
                <a:solidFill>
                  <a:schemeClr val="tx1"/>
                </a:solidFill>
              </a:defRPr>
            </a:lvl1pPr>
          </a:lstStyle>
          <a:p>
            <a:fld id="{75E2425B-4260-4DCB-84AC-BD5399862E61}" type="datetime1">
              <a:rPr lang="cs-CZ" smtClean="0"/>
              <a:pPr/>
              <a:t>19.10.2022</a:t>
            </a:fld>
            <a:endParaRPr lang="cs-CZ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2701" y="3113096"/>
            <a:ext cx="21818598" cy="806608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82707" y="1277937"/>
            <a:ext cx="21818592" cy="144039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cs-CZ" dirty="0"/>
              <a:t>Kliknutím lze upravit styl.</a:t>
            </a:r>
            <a:endParaRPr lang="en-US" dirty="0"/>
          </a:p>
        </p:txBody>
      </p:sp>
      <p:cxnSp>
        <p:nvCxnSpPr>
          <p:cNvPr id="8" name="L okraj 3,52 cm (100 px)" hidden="1">
            <a:extLst>
              <a:ext uri="{FF2B5EF4-FFF2-40B4-BE49-F238E27FC236}">
                <a16:creationId xmlns:a16="http://schemas.microsoft.com/office/drawing/2014/main" id="{96CCF395-F320-4A5A-AFEA-92CD68212D4F}"/>
              </a:ext>
            </a:extLst>
          </p:cNvPr>
          <p:cNvCxnSpPr/>
          <p:nvPr userDrawn="1"/>
        </p:nvCxnSpPr>
        <p:spPr>
          <a:xfrm>
            <a:off x="1267200" y="0"/>
            <a:ext cx="0" cy="1371600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 okraj 3,52 cm (100 px) X 64,21 cm" hidden="1">
            <a:extLst>
              <a:ext uri="{FF2B5EF4-FFF2-40B4-BE49-F238E27FC236}">
                <a16:creationId xmlns:a16="http://schemas.microsoft.com/office/drawing/2014/main" id="{C1CD527B-6AF9-4626-8DE5-B2EA29082F02}"/>
              </a:ext>
            </a:extLst>
          </p:cNvPr>
          <p:cNvCxnSpPr/>
          <p:nvPr userDrawn="1"/>
        </p:nvCxnSpPr>
        <p:spPr>
          <a:xfrm>
            <a:off x="23115600" y="0"/>
            <a:ext cx="0" cy="1371600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 okraj (150 px) X 62,44 cm" hidden="1">
            <a:extLst>
              <a:ext uri="{FF2B5EF4-FFF2-40B4-BE49-F238E27FC236}">
                <a16:creationId xmlns:a16="http://schemas.microsoft.com/office/drawing/2014/main" id="{FC00E729-95B3-4556-BD2A-D90C72D7A662}"/>
              </a:ext>
            </a:extLst>
          </p:cNvPr>
          <p:cNvCxnSpPr/>
          <p:nvPr userDrawn="1"/>
        </p:nvCxnSpPr>
        <p:spPr>
          <a:xfrm>
            <a:off x="22478400" y="0"/>
            <a:ext cx="0" cy="1371600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H okraj 3,52 cm (100 px)" hidden="1">
            <a:extLst>
              <a:ext uri="{FF2B5EF4-FFF2-40B4-BE49-F238E27FC236}">
                <a16:creationId xmlns:a16="http://schemas.microsoft.com/office/drawing/2014/main" id="{77727DC2-8EE4-4114-9864-6C2C7CA23FB8}"/>
              </a:ext>
            </a:extLst>
          </p:cNvPr>
          <p:cNvCxnSpPr/>
          <p:nvPr userDrawn="1"/>
        </p:nvCxnSpPr>
        <p:spPr>
          <a:xfrm>
            <a:off x="0" y="1267200"/>
            <a:ext cx="24384000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 okraj 3,52 cm (100 px) Y 34,58 cm" hidden="1">
            <a:extLst>
              <a:ext uri="{FF2B5EF4-FFF2-40B4-BE49-F238E27FC236}">
                <a16:creationId xmlns:a16="http://schemas.microsoft.com/office/drawing/2014/main" id="{C02C7494-51BF-4F98-89E1-C6C1B43B2073}"/>
              </a:ext>
            </a:extLst>
          </p:cNvPr>
          <p:cNvCxnSpPr/>
          <p:nvPr userDrawn="1"/>
        </p:nvCxnSpPr>
        <p:spPr>
          <a:xfrm>
            <a:off x="0" y="12448800"/>
            <a:ext cx="24384000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Text shora úč. Y 9,87 cm" hidden="1">
            <a:extLst>
              <a:ext uri="{FF2B5EF4-FFF2-40B4-BE49-F238E27FC236}">
                <a16:creationId xmlns:a16="http://schemas.microsoft.com/office/drawing/2014/main" id="{025B22E2-5360-4406-A410-9E21DD4A7FBA}"/>
              </a:ext>
            </a:extLst>
          </p:cNvPr>
          <p:cNvCxnSpPr/>
          <p:nvPr userDrawn="1"/>
        </p:nvCxnSpPr>
        <p:spPr>
          <a:xfrm>
            <a:off x="0" y="3553200"/>
            <a:ext cx="24384000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2. sloupec X 34,76 cm" hidden="1">
            <a:extLst>
              <a:ext uri="{FF2B5EF4-FFF2-40B4-BE49-F238E27FC236}">
                <a16:creationId xmlns:a16="http://schemas.microsoft.com/office/drawing/2014/main" id="{B7CAAB16-357B-474A-8132-E082761EEDE1}"/>
              </a:ext>
            </a:extLst>
          </p:cNvPr>
          <p:cNvCxnSpPr/>
          <p:nvPr userDrawn="1"/>
        </p:nvCxnSpPr>
        <p:spPr>
          <a:xfrm>
            <a:off x="12513600" y="0"/>
            <a:ext cx="0" cy="1371600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1. sl. zprava X 31,23 cm" hidden="1">
            <a:extLst>
              <a:ext uri="{FF2B5EF4-FFF2-40B4-BE49-F238E27FC236}">
                <a16:creationId xmlns:a16="http://schemas.microsoft.com/office/drawing/2014/main" id="{26FFC143-DE2D-4CC2-96EC-C51CB6007C87}"/>
              </a:ext>
            </a:extLst>
          </p:cNvPr>
          <p:cNvCxnSpPr/>
          <p:nvPr userDrawn="1"/>
        </p:nvCxnSpPr>
        <p:spPr>
          <a:xfrm>
            <a:off x="11242800" y="0"/>
            <a:ext cx="0" cy="1371600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H okraj 7,07 cm (200 px)" hidden="1">
            <a:extLst>
              <a:ext uri="{FF2B5EF4-FFF2-40B4-BE49-F238E27FC236}">
                <a16:creationId xmlns:a16="http://schemas.microsoft.com/office/drawing/2014/main" id="{FC9341EA-5233-4F23-BC66-6152B6EBFA7C}"/>
              </a:ext>
            </a:extLst>
          </p:cNvPr>
          <p:cNvCxnSpPr/>
          <p:nvPr userDrawn="1"/>
        </p:nvCxnSpPr>
        <p:spPr>
          <a:xfrm>
            <a:off x="0" y="2545200"/>
            <a:ext cx="24384000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Logo ČEPS emf">
            <a:extLst>
              <a:ext uri="{FF2B5EF4-FFF2-40B4-BE49-F238E27FC236}">
                <a16:creationId xmlns:a16="http://schemas.microsoft.com/office/drawing/2014/main" id="{306735FA-A5C5-4116-BC04-442488A55914}"/>
              </a:ext>
            </a:extLst>
          </p:cNvPr>
          <p:cNvPicPr>
            <a:picLocks noChangeAspect="1"/>
          </p:cNvPicPr>
          <p:nvPr userDrawn="1"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9230" y="12891168"/>
            <a:ext cx="1525989" cy="703540"/>
          </a:xfrm>
          <a:prstGeom prst="rect">
            <a:avLst/>
          </a:prstGeom>
        </p:spPr>
      </p:pic>
      <p:pic>
        <p:nvPicPr>
          <p:cNvPr id="19" name="Picture 3">
            <a:hlinkClick r:id="rId26"/>
            <a:extLst>
              <a:ext uri="{FF2B5EF4-FFF2-40B4-BE49-F238E27FC236}">
                <a16:creationId xmlns:a16="http://schemas.microsoft.com/office/drawing/2014/main" id="{E9A159F2-E675-47D7-943A-C1DC96201968}"/>
              </a:ext>
            </a:extLst>
          </p:cNvPr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7331" y="12893738"/>
            <a:ext cx="2592000" cy="591463"/>
          </a:xfrm>
          <a:prstGeom prst="rect">
            <a:avLst/>
          </a:prstGeom>
          <a:noFill/>
        </p:spPr>
      </p:pic>
      <p:pic>
        <p:nvPicPr>
          <p:cNvPr id="20" name="Picture 4">
            <a:hlinkClick r:id="rId28"/>
            <a:extLst>
              <a:ext uri="{FF2B5EF4-FFF2-40B4-BE49-F238E27FC236}">
                <a16:creationId xmlns:a16="http://schemas.microsoft.com/office/drawing/2014/main" id="{012A912D-CA9C-48C4-8AC5-898245BA61B9}"/>
              </a:ext>
            </a:extLst>
          </p:cNvPr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0708" y="12893738"/>
            <a:ext cx="1092503" cy="628839"/>
          </a:xfrm>
          <a:prstGeom prst="rect">
            <a:avLst/>
          </a:prstGeom>
          <a:noFill/>
        </p:spPr>
      </p:pic>
      <p:pic>
        <p:nvPicPr>
          <p:cNvPr id="21" name="Picture 5">
            <a:hlinkClick r:id="rId30"/>
            <a:extLst>
              <a:ext uri="{FF2B5EF4-FFF2-40B4-BE49-F238E27FC236}">
                <a16:creationId xmlns:a16="http://schemas.microsoft.com/office/drawing/2014/main" id="{CF04DBC7-FE99-4A98-9B6E-6F84A096D512}"/>
              </a:ext>
            </a:extLst>
          </p:cNvPr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8354" y="12873465"/>
            <a:ext cx="1249830" cy="7035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61694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0" r:id="rId2"/>
    <p:sldLayoutId id="2147483662" r:id="rId3"/>
    <p:sldLayoutId id="2147483664" r:id="rId4"/>
    <p:sldLayoutId id="2147483678" r:id="rId5"/>
    <p:sldLayoutId id="2147483682" r:id="rId6"/>
    <p:sldLayoutId id="2147483683" r:id="rId7"/>
    <p:sldLayoutId id="2147483687" r:id="rId8"/>
    <p:sldLayoutId id="2147483669" r:id="rId9"/>
    <p:sldLayoutId id="2147483692" r:id="rId10"/>
    <p:sldLayoutId id="2147483674" r:id="rId11"/>
    <p:sldLayoutId id="2147483677" r:id="rId12"/>
    <p:sldLayoutId id="2147483673" r:id="rId13"/>
    <p:sldLayoutId id="2147483665" r:id="rId14"/>
    <p:sldLayoutId id="2147483668" r:id="rId15"/>
    <p:sldLayoutId id="2147483666" r:id="rId16"/>
    <p:sldLayoutId id="2147483667" r:id="rId17"/>
    <p:sldLayoutId id="2147483688" r:id="rId18"/>
    <p:sldLayoutId id="2147483691" r:id="rId19"/>
    <p:sldLayoutId id="2147483670" r:id="rId20"/>
    <p:sldLayoutId id="2147483671" r:id="rId21"/>
    <p:sldLayoutId id="2147483705" r:id="rId22"/>
  </p:sldLayoutIdLst>
  <p:hf hdr="0" ftr="0" dt="0"/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50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60000" indent="-360000" algn="l" defTabSz="1828800" rtl="0" eaLnBrk="1" latinLnBrk="0" hangingPunct="1">
        <a:lnSpc>
          <a:spcPct val="100000"/>
        </a:lnSpc>
        <a:spcBef>
          <a:spcPts val="18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720000" indent="-360000" algn="l" defTabSz="1828800" rtl="0" eaLnBrk="1" latinLnBrk="0" hangingPunct="1">
        <a:lnSpc>
          <a:spcPct val="100000"/>
        </a:lnSpc>
        <a:spcBef>
          <a:spcPts val="18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000" indent="-360000" algn="l" defTabSz="1828800" rtl="0" eaLnBrk="1" latinLnBrk="0" hangingPunct="1">
        <a:lnSpc>
          <a:spcPct val="100000"/>
        </a:lnSpc>
        <a:spcBef>
          <a:spcPts val="18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000" indent="-360000" algn="l" defTabSz="1828800" rtl="0" eaLnBrk="1" latinLnBrk="0" hangingPunct="1">
        <a:lnSpc>
          <a:spcPct val="100000"/>
        </a:lnSpc>
        <a:spcBef>
          <a:spcPts val="18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1800000" indent="-360000" algn="l" defTabSz="1828800" rtl="0" eaLnBrk="1" latinLnBrk="0" hangingPunct="1">
        <a:lnSpc>
          <a:spcPct val="100000"/>
        </a:lnSpc>
        <a:spcBef>
          <a:spcPts val="18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835" userDrawn="1">
          <p15:clr>
            <a:srgbClr val="F26B43"/>
          </p15:clr>
        </p15:guide>
        <p15:guide id="2" pos="14552" userDrawn="1">
          <p15:clr>
            <a:srgbClr val="F26B43"/>
          </p15:clr>
        </p15:guide>
        <p15:guide id="3" pos="808" userDrawn="1">
          <p15:clr>
            <a:srgbClr val="F26B43"/>
          </p15:clr>
        </p15:guide>
        <p15:guide id="4" pos="7680" userDrawn="1">
          <p15:clr>
            <a:srgbClr val="F26B43"/>
          </p15:clr>
        </p15:guide>
        <p15:guide id="5" pos="8088" userDrawn="1">
          <p15:clr>
            <a:srgbClr val="F26B43"/>
          </p15:clr>
        </p15:guide>
        <p15:guide id="7" orient="horz" pos="805" userDrawn="1">
          <p15:clr>
            <a:srgbClr val="F26B43"/>
          </p15:clr>
        </p15:guide>
        <p15:guide id="8" orient="horz" pos="1598" userDrawn="1">
          <p15:clr>
            <a:srgbClr val="F26B43"/>
          </p15:clr>
        </p15:guide>
        <p15:guide id="9" orient="horz" pos="1961" userDrawn="1">
          <p15:clr>
            <a:srgbClr val="F26B43"/>
          </p15:clr>
        </p15:guide>
        <p15:guide id="10" orient="horz" pos="7042" userDrawn="1">
          <p15:clr>
            <a:srgbClr val="F26B43"/>
          </p15:clr>
        </p15:guide>
        <p15:guide id="11" pos="727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mpo.cz/cz/energetika/strategicke-a-koncepcni-dokumenty/narodni-akcni-plan-pro-chytre-site/narodni-akcni-plan-pro-chytre-site-2019---2030---aktualizace-nap-sg--248894/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www.mpo.cz/cz/energetika/strategicke-a-koncepcni-dokumenty/narodni-akcni-plan-pro-chytre-site/studie-z-projektu-narodniho-akcniho-planu-pro-chytre-site-nap-sg--250118/" TargetMode="External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redistribuce.cz/cs/" TargetMode="External"/><Relationship Id="rId13" Type="http://schemas.openxmlformats.org/officeDocument/2006/relationships/image" Target="../media/image21.png"/><Relationship Id="rId3" Type="http://schemas.openxmlformats.org/officeDocument/2006/relationships/image" Target="../media/image17.png"/><Relationship Id="rId7" Type="http://schemas.openxmlformats.org/officeDocument/2006/relationships/image" Target="../media/image4.png"/><Relationship Id="rId12" Type="http://schemas.openxmlformats.org/officeDocument/2006/relationships/hyperlink" Target="https://www.energy-hub.cz/cs/articles/673216/chystane-elektroenergeticke-datove-centrum-ma-pomoci-s-digitalizaci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.png"/><Relationship Id="rId11" Type="http://schemas.openxmlformats.org/officeDocument/2006/relationships/image" Target="../media/image20.png"/><Relationship Id="rId5" Type="http://schemas.openxmlformats.org/officeDocument/2006/relationships/image" Target="../media/image2.emf"/><Relationship Id="rId10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2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text 8">
            <a:extLst>
              <a:ext uri="{FF2B5EF4-FFF2-40B4-BE49-F238E27FC236}">
                <a16:creationId xmlns:a16="http://schemas.microsoft.com/office/drawing/2014/main" id="{5974CF6C-611A-432E-A1D9-96011D67C1C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cs-CZ" dirty="0"/>
              <a:t>19. října 2022</a:t>
            </a:r>
          </a:p>
        </p:txBody>
      </p:sp>
      <p:sp>
        <p:nvSpPr>
          <p:cNvPr id="8" name="Podnadpis 7">
            <a:extLst>
              <a:ext uri="{FF2B5EF4-FFF2-40B4-BE49-F238E27FC236}">
                <a16:creationId xmlns:a16="http://schemas.microsoft.com/office/drawing/2014/main" id="{6E0BF380-BF51-4CA8-BE21-1638AF51CE6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cs-CZ" sz="5000" dirty="0"/>
              <a:t>Konference ČAPLDS 2022</a:t>
            </a:r>
          </a:p>
        </p:txBody>
      </p:sp>
      <p:sp>
        <p:nvSpPr>
          <p:cNvPr id="7" name="Nadpis 6">
            <a:extLst>
              <a:ext uri="{FF2B5EF4-FFF2-40B4-BE49-F238E27FC236}">
                <a16:creationId xmlns:a16="http://schemas.microsoft.com/office/drawing/2014/main" id="{FA8D574E-108C-4957-9548-9E101CCDE44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sz="8000" dirty="0"/>
              <a:t>EDC</a:t>
            </a:r>
            <a:br>
              <a:rPr lang="cs-CZ" sz="8000" dirty="0"/>
            </a:br>
            <a:r>
              <a:rPr lang="cs-CZ" sz="6000" dirty="0"/>
              <a:t>Elektroenergetické datové centrum</a:t>
            </a:r>
            <a:br>
              <a:rPr lang="cs-CZ" sz="8000" dirty="0"/>
            </a:br>
            <a:endParaRPr lang="cs-CZ" sz="8000" cap="none" dirty="0"/>
          </a:p>
        </p:txBody>
      </p:sp>
    </p:spTree>
    <p:extLst>
      <p:ext uri="{BB962C8B-B14F-4D97-AF65-F5344CB8AC3E}">
        <p14:creationId xmlns:p14="http://schemas.microsoft.com/office/powerpoint/2010/main" val="39941425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dnadpis 1">
            <a:extLst>
              <a:ext uri="{FF2B5EF4-FFF2-40B4-BE49-F238E27FC236}">
                <a16:creationId xmlns:a16="http://schemas.microsoft.com/office/drawing/2014/main" id="{F66A63F3-F626-41F2-8B1A-2A78E06B6A6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/>
              <a:t>Richard Kabele, vedoucí projektu EDC</a:t>
            </a:r>
          </a:p>
          <a:p>
            <a:r>
              <a:rPr lang="cs-CZ" dirty="0"/>
              <a:t>kabele@ceps.cz</a:t>
            </a:r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DE1F8DE7-67F2-45D3-A0B4-F486E4D9BC3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/>
              <a:t>Děkuji za pozornost</a:t>
            </a:r>
          </a:p>
        </p:txBody>
      </p:sp>
    </p:spTree>
    <p:extLst>
      <p:ext uri="{BB962C8B-B14F-4D97-AF65-F5344CB8AC3E}">
        <p14:creationId xmlns:p14="http://schemas.microsoft.com/office/powerpoint/2010/main" val="9354106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4E0A964-2F41-496D-BCB9-99635EFCBA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Národní akční plán pro chytré sítě, NAP SG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995EBD92-A366-44FA-83B5-5E02F734B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36318-4550-47C1-A925-C7FD040AF55D}" type="slidenum">
              <a:rPr lang="cs-CZ" smtClean="0"/>
              <a:t>2</a:t>
            </a:fld>
            <a:endParaRPr lang="cs-CZ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A1C07005-E226-47C8-8CD4-61C13A2FA9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12384" y="3457374"/>
            <a:ext cx="6433546" cy="3882505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69CA9CB2-ECDD-47E4-B810-A7FDEAB940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01658" y="8682780"/>
            <a:ext cx="6344272" cy="3302188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806B8F47-CEDD-4741-B7B6-EA6F11D142D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04807" y="3049217"/>
            <a:ext cx="5924550" cy="9067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ovéPole 11">
            <a:extLst>
              <a:ext uri="{FF2B5EF4-FFF2-40B4-BE49-F238E27FC236}">
                <a16:creationId xmlns:a16="http://schemas.microsoft.com/office/drawing/2014/main" id="{37843BAD-E8B0-4289-AF13-E698ED032542}"/>
              </a:ext>
            </a:extLst>
          </p:cNvPr>
          <p:cNvSpPr txBox="1"/>
          <p:nvPr/>
        </p:nvSpPr>
        <p:spPr>
          <a:xfrm>
            <a:off x="1238070" y="3160719"/>
            <a:ext cx="8294436" cy="89562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cs-CZ" sz="2400" b="1" i="1" dirty="0">
                <a:solidFill>
                  <a:schemeClr val="tx2"/>
                </a:solidFill>
                <a:effectLst/>
                <a:latin typeface="CALIBRI" panose="020F0502020204030204" pitchFamily="34" charset="0"/>
              </a:rPr>
              <a:t>Dne 16. září 2019 schválila vláda ČR Národní akční plán pro chytré sítě 2019 – 2030 (Aktualizace NAP SG).</a:t>
            </a:r>
          </a:p>
          <a:p>
            <a:pPr algn="l"/>
            <a:br>
              <a:rPr lang="cs-CZ" sz="2400" dirty="0"/>
            </a:br>
            <a:r>
              <a:rPr lang="cs-CZ" sz="2400" b="0" i="0" dirty="0">
                <a:solidFill>
                  <a:srgbClr val="4D4D4D"/>
                </a:solidFill>
                <a:effectLst/>
                <a:latin typeface="CALIBRI" panose="020F0502020204030204" pitchFamily="34" charset="0"/>
              </a:rPr>
              <a:t>Národní akční plán pro chytré sítě 2019 – 2030 byl vytvořen na základě usnesení vlády České republiky č. 149 ze dne 4. března 2015. Usnesení vlády uložilo ministru průmyslu a obchodu předložit vládě do 31. prosince 2019 návrh aktualizace Národního akčního plánu.</a:t>
            </a:r>
          </a:p>
          <a:p>
            <a:pPr algn="l"/>
            <a:r>
              <a:rPr lang="cs-CZ" sz="2400" b="0" i="0" dirty="0">
                <a:solidFill>
                  <a:srgbClr val="4D4D4D"/>
                </a:solidFill>
                <a:effectLst/>
                <a:latin typeface="CALIBRI" panose="020F0502020204030204" pitchFamily="34" charset="0"/>
              </a:rPr>
              <a:t>Hlavními cíli aktualizovaného NAP SG a vybudování chytré sítě jsou: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sz="2400" b="0" i="0" dirty="0">
                <a:solidFill>
                  <a:srgbClr val="4D4D4D"/>
                </a:solidFill>
                <a:effectLst/>
                <a:latin typeface="CALIBRI" panose="020F0502020204030204" pitchFamily="34" charset="0"/>
              </a:rPr>
              <a:t>Vytvořit podmínky pro vyšší penetraci decentralizovaných, zejména obnovitelných zdrojů elektřiny, akumulace a elektromobility v souladu s požadavky Vnitrostátního plánu v oblasti energetiky a klimatu ČR a jejich zapojení do koordinace a řízení energetické soustavy.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sz="2400" b="0" i="0" dirty="0">
                <a:solidFill>
                  <a:srgbClr val="4D4D4D"/>
                </a:solidFill>
                <a:effectLst/>
                <a:latin typeface="CALIBRI" panose="020F0502020204030204" pitchFamily="34" charset="0"/>
              </a:rPr>
              <a:t>Zajistit vyšší dostupnost informací zákazníkům s cílem umožnit zvýšení energetické účinnosti spotřeby energie a jejich aktivní zapojení do trhu s elektřinou.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sz="2400" b="0" i="0" dirty="0">
                <a:solidFill>
                  <a:srgbClr val="4D4D4D"/>
                </a:solidFill>
                <a:effectLst/>
                <a:latin typeface="CALIBRI" panose="020F0502020204030204" pitchFamily="34" charset="0"/>
              </a:rPr>
              <a:t>Zvýšit spolehlivost, kvalitu a bezpečnost dodávek elektrické energie. Zajistit jak nižší míru přerušení dodávek a vyšší kvalitu dodávané elektřiny definovanou zejména stabilitou frekvence a napětí, tak i vysokou míru schopnosti obnovy dodávky po výpadku a odolnost energetických sítí vůči vnějším podmínkám (terorismus, klimatické jevy a kybernetická bezpečnost).</a:t>
            </a: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777ED422-3CDA-4117-BC8F-F94782C18573}"/>
              </a:ext>
            </a:extLst>
          </p:cNvPr>
          <p:cNvSpPr txBox="1"/>
          <p:nvPr/>
        </p:nvSpPr>
        <p:spPr>
          <a:xfrm>
            <a:off x="11110778" y="11457422"/>
            <a:ext cx="5018579" cy="6595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cs-CZ" sz="1200" dirty="0">
                <a:hlinkClick r:id="rId6"/>
              </a:rPr>
              <a:t>https://www.mpo.cz/cz/energetika/strategicke-a-koncepcni-dokumenty/narodni-akcni-plan-pro-chytre-site/narodni-akcni-plan-pro-chytre-site-2019---2030---aktualizace-nap-sg--248894/</a:t>
            </a:r>
            <a:r>
              <a:rPr lang="cs-CZ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502106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A5D06E7-EC8D-40CE-AC44-CCC4EE46F5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„DataHub ČR“, trocha historie projektu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1307D5C-DE36-4DA4-AE46-6A49574754E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cs-CZ" dirty="0"/>
              <a:t>Závěr kulatého stolu 25. 6. 2021 organizovaného MPO: sloučení dvou zadávacích listů NAP SG do společného ZL23 pod společným vedením OTE a ČEPS:</a:t>
            </a:r>
          </a:p>
          <a:p>
            <a:pPr lvl="1"/>
            <a:r>
              <a:rPr lang="cs-CZ" sz="3400" dirty="0"/>
              <a:t>ZL11 Energetický DataHub – část technická, vedoucí projektu ČEPS</a:t>
            </a:r>
            <a:br>
              <a:rPr lang="cs-CZ" sz="3400" dirty="0"/>
            </a:br>
            <a:endParaRPr lang="cs-CZ" sz="3400" dirty="0"/>
          </a:p>
          <a:p>
            <a:pPr lvl="1"/>
            <a:r>
              <a:rPr lang="cs-CZ" sz="3400" dirty="0"/>
              <a:t>ZL19 Energetický DataHub – část obchod, vedoucí projektu OTE.</a:t>
            </a:r>
          </a:p>
          <a:p>
            <a:pPr lvl="1"/>
            <a:endParaRPr lang="cs-CZ" dirty="0"/>
          </a:p>
          <a:p>
            <a:r>
              <a:rPr lang="cs-CZ" dirty="0"/>
              <a:t>Důvodem byla principiální provázanost obchodních a technických procesů.</a:t>
            </a:r>
          </a:p>
          <a:p>
            <a:endParaRPr lang="cs-CZ" dirty="0"/>
          </a:p>
          <a:p>
            <a:r>
              <a:rPr lang="cs-CZ" dirty="0"/>
              <a:t>Zadáním ZL23:</a:t>
            </a:r>
          </a:p>
          <a:p>
            <a:pPr lvl="1"/>
            <a:r>
              <a:rPr lang="cs-CZ" dirty="0"/>
              <a:t>rozpracování popisu jednotlivých funkčních částí DH ČR ve </a:t>
            </a:r>
            <a:r>
              <a:rPr lang="cs-CZ" u="sng" dirty="0"/>
              <a:t>variantách</a:t>
            </a:r>
            <a:r>
              <a:rPr lang="cs-CZ" dirty="0"/>
              <a:t> -&gt; CBA a volba varianty;</a:t>
            </a:r>
          </a:p>
          <a:p>
            <a:pPr lvl="1"/>
            <a:r>
              <a:rPr lang="cs-CZ" dirty="0"/>
              <a:t>návrh §§ připravovaných částí EZ.</a:t>
            </a:r>
          </a:p>
          <a:p>
            <a:endParaRPr lang="cs-CZ" dirty="0"/>
          </a:p>
          <a:p>
            <a:r>
              <a:rPr lang="cs-CZ" dirty="0"/>
              <a:t>ZL23 – první schůzka pracovní skupiny 12. 8. 2021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370466BA-DEED-461C-936F-DE0D21DBA9E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cs-CZ" dirty="0" err="1"/>
              <a:t>BusinessCase</a:t>
            </a:r>
            <a:r>
              <a:rPr lang="cs-CZ" dirty="0"/>
              <a:t> ZL23 schválený v září 2021, definoval následující základní kroky postupu:</a:t>
            </a:r>
          </a:p>
          <a:p>
            <a:pPr marL="1635124" lvl="1" indent="-914400">
              <a:buFont typeface="+mj-lt"/>
              <a:buAutoNum type="arabicPeriod"/>
            </a:pPr>
            <a:r>
              <a:rPr lang="cs-CZ" dirty="0"/>
              <a:t>Návrh základních variant</a:t>
            </a:r>
          </a:p>
          <a:p>
            <a:pPr marL="1635124" lvl="1" indent="-914400">
              <a:buFont typeface="+mj-lt"/>
              <a:buAutoNum type="arabicPeriod"/>
            </a:pPr>
            <a:r>
              <a:rPr lang="cs-CZ" dirty="0"/>
              <a:t>Detailnější popis/specifikace variant</a:t>
            </a:r>
          </a:p>
          <a:p>
            <a:pPr marL="1635124" lvl="1" indent="-914400">
              <a:buFont typeface="+mj-lt"/>
              <a:buAutoNum type="arabicPeriod"/>
            </a:pPr>
            <a:r>
              <a:rPr lang="cs-CZ" dirty="0"/>
              <a:t>Vyhodnocení a výběr varianty</a:t>
            </a:r>
          </a:p>
          <a:p>
            <a:pPr marL="1635124" lvl="1" indent="-914400">
              <a:buFont typeface="+mj-lt"/>
              <a:buAutoNum type="arabicPeriod"/>
            </a:pPr>
            <a:r>
              <a:rPr lang="cs-CZ" dirty="0"/>
              <a:t>Vypracování §§ EZ vybrané varianty</a:t>
            </a:r>
          </a:p>
          <a:p>
            <a:pPr marL="1635124" lvl="1" indent="-914400">
              <a:buFont typeface="+mj-lt"/>
              <a:buAutoNum type="arabicPeriod"/>
            </a:pPr>
            <a:r>
              <a:rPr lang="cs-CZ" dirty="0"/>
              <a:t>Zpracování souhrnné zprávy</a:t>
            </a:r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ED5D4316-4B14-4A8D-B594-57C7C488D0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36318-4550-47C1-A925-C7FD040AF55D}" type="slidenum">
              <a:rPr lang="cs-CZ" smtClean="0"/>
              <a:t>3</a:t>
            </a:fld>
            <a:endParaRPr lang="cs-CZ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65975438-C482-42EF-AF7D-54A692B499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16670" y="7146587"/>
            <a:ext cx="11784628" cy="54329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ovéPole 7">
            <a:extLst>
              <a:ext uri="{FF2B5EF4-FFF2-40B4-BE49-F238E27FC236}">
                <a16:creationId xmlns:a16="http://schemas.microsoft.com/office/drawing/2014/main" id="{E79E7DE5-DB88-4B3F-9472-47EF74903DEC}"/>
              </a:ext>
            </a:extLst>
          </p:cNvPr>
          <p:cNvSpPr txBox="1"/>
          <p:nvPr/>
        </p:nvSpPr>
        <p:spPr>
          <a:xfrm>
            <a:off x="2022896" y="4220556"/>
            <a:ext cx="85832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cs-CZ" sz="6000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2FB96AE1-E89F-40B4-9D2F-F9CC8BCD65D7}"/>
              </a:ext>
            </a:extLst>
          </p:cNvPr>
          <p:cNvSpPr txBox="1"/>
          <p:nvPr/>
        </p:nvSpPr>
        <p:spPr>
          <a:xfrm>
            <a:off x="14250843" y="7232852"/>
            <a:ext cx="584727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cs-CZ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ZL23 jako reakce na transformaci energetiky</a:t>
            </a:r>
          </a:p>
        </p:txBody>
      </p:sp>
    </p:spTree>
    <p:extLst>
      <p:ext uri="{BB962C8B-B14F-4D97-AF65-F5344CB8AC3E}">
        <p14:creationId xmlns:p14="http://schemas.microsoft.com/office/powerpoint/2010/main" val="7874598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F9AD32D-6AF2-4D5A-9AFA-C32C5BF85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5334" y="892177"/>
            <a:ext cx="21979464" cy="3323986"/>
          </a:xfrm>
        </p:spPr>
        <p:txBody>
          <a:bodyPr/>
          <a:lstStyle/>
          <a:p>
            <a:r>
              <a:rPr lang="cs-CZ" dirty="0"/>
              <a:t>Souhrnná zpráva ZL23</a:t>
            </a:r>
            <a:br>
              <a:rPr lang="cs-CZ" dirty="0"/>
            </a:br>
            <a:br>
              <a:rPr lang="cs-CZ" dirty="0"/>
            </a:br>
            <a:endParaRPr lang="cs-CZ" dirty="0"/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C5CF7714-68B0-4A0A-8589-B62828F9374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85336" y="2000183"/>
            <a:ext cx="13585740" cy="9309178"/>
          </a:xfrm>
        </p:spPr>
        <p:txBody>
          <a:bodyPr>
            <a:normAutofit fontScale="92500" lnSpcReduction="10000"/>
          </a:bodyPr>
          <a:lstStyle/>
          <a:p>
            <a:r>
              <a:rPr lang="cs-CZ" dirty="0"/>
              <a:t>Zpráva byla schválena pracovní skupinou ZL23 na jednání 27. 4. 2022</a:t>
            </a:r>
          </a:p>
          <a:p>
            <a:pPr lvl="1"/>
            <a:r>
              <a:rPr lang="cs-CZ" dirty="0"/>
              <a:t>Zveřejnění souhrnné zprávy ZL23 na portále MPO, NAP SG: </a:t>
            </a:r>
            <a:r>
              <a:rPr lang="cs-CZ" sz="3600" u="sng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hlinkClick r:id="rId2"/>
              </a:rPr>
              <a:t>Studie z projektů Národního akčního plánu pro chytré sítě (NAP SG) | MPO</a:t>
            </a:r>
            <a:endParaRPr lang="cs-CZ" sz="3600" u="sng" dirty="0">
              <a:solidFill>
                <a:srgbClr val="0070C0"/>
              </a:solidFill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lvl="1"/>
            <a:endParaRPr lang="cs-CZ" dirty="0"/>
          </a:p>
          <a:p>
            <a:r>
              <a:rPr lang="cs-CZ" dirty="0"/>
              <a:t>Shrnutí postupu podle schváleného BC a tomu odpovídajících výstupů v přílohách</a:t>
            </a:r>
          </a:p>
          <a:p>
            <a:endParaRPr lang="cs-CZ" dirty="0"/>
          </a:p>
          <a:p>
            <a:r>
              <a:rPr lang="cs-CZ" dirty="0"/>
              <a:t>Seznam příloh:</a:t>
            </a:r>
          </a:p>
          <a:p>
            <a:pPr lvl="1"/>
            <a:r>
              <a:rPr lang="cs-CZ" sz="2400" dirty="0"/>
              <a:t>1.	Schválený </a:t>
            </a:r>
            <a:r>
              <a:rPr lang="cs-CZ" sz="2400" dirty="0" err="1"/>
              <a:t>BusinessCase</a:t>
            </a:r>
            <a:r>
              <a:rPr lang="cs-CZ" sz="2400" dirty="0"/>
              <a:t> pro NAP SG ZL23.</a:t>
            </a:r>
          </a:p>
          <a:p>
            <a:pPr lvl="1"/>
            <a:r>
              <a:rPr lang="cs-CZ" sz="2400" dirty="0"/>
              <a:t>2.	Schválený dokument východisek tvorby kompromisní varianty.</a:t>
            </a:r>
          </a:p>
          <a:p>
            <a:pPr lvl="1"/>
            <a:r>
              <a:rPr lang="cs-CZ" sz="2400" dirty="0"/>
              <a:t>3.	Schválený technický koncept na úrovni </a:t>
            </a:r>
            <a:r>
              <a:rPr lang="cs-CZ" sz="2400" dirty="0" err="1"/>
              <a:t>high</a:t>
            </a:r>
            <a:r>
              <a:rPr lang="cs-CZ" sz="2400" dirty="0"/>
              <a:t>-level designu ve 3 variantách.</a:t>
            </a:r>
          </a:p>
          <a:p>
            <a:pPr lvl="1"/>
            <a:r>
              <a:rPr lang="cs-CZ" sz="2400" dirty="0"/>
              <a:t>4.	Schválené hodnocení variant včetně odsouhlasení doporučení volby kompromisní varianty.</a:t>
            </a:r>
          </a:p>
          <a:p>
            <a:pPr lvl="1"/>
            <a:r>
              <a:rPr lang="cs-CZ" sz="2400" dirty="0"/>
              <a:t>5.	Shrnutí variant, výhod a nevýhod správy nového centrálního systému energetiky ČR.</a:t>
            </a:r>
          </a:p>
          <a:p>
            <a:pPr lvl="1"/>
            <a:r>
              <a:rPr lang="cs-CZ" sz="2400" dirty="0"/>
              <a:t>6.	Právní stanovisko k souladu varianty (B), kdy provozovatelem systému je OTE.</a:t>
            </a:r>
          </a:p>
          <a:p>
            <a:pPr lvl="1"/>
            <a:r>
              <a:rPr lang="cs-CZ" sz="2400" dirty="0"/>
              <a:t>7.	Dodatek k právnímu stanovisku v reakci na námitku ERÚ.</a:t>
            </a:r>
          </a:p>
          <a:p>
            <a:pPr lvl="1"/>
            <a:r>
              <a:rPr lang="cs-CZ" sz="2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8.	Schválený návrh textace připravovaných částí EZ týkajících se </a:t>
            </a:r>
            <a:r>
              <a:rPr lang="cs-CZ" sz="24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DataHubu</a:t>
            </a:r>
            <a:r>
              <a:rPr lang="cs-CZ" sz="2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ČR (EDC) ve variantě (A).</a:t>
            </a:r>
          </a:p>
          <a:p>
            <a:endParaRPr lang="cs-CZ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B111E0A6-94AD-4650-91AD-BDD300161A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00218" y="932734"/>
            <a:ext cx="8164580" cy="118505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313080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D024E99-9841-4EE3-AA38-164CF9BA6E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Elektroenergetické datové centrum, EDC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BDF0F9A-ACB1-4E62-81B2-17647F6D8E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sz="3200" dirty="0"/>
              <a:t>EDC je jednou z reakcí na transformaci energetického sektoru. Má zajišťovat koordinaci, výměnu a  sdílení informací mezi účastníky energetické soustavy, například mezi provozovatelem přenosové soustavy a distribučními soustavami při plánování provozu. Centrum je součástí programu digitalizace energetiky v České republice.</a:t>
            </a:r>
          </a:p>
          <a:p>
            <a:pPr marL="0" indent="0">
              <a:buNone/>
            </a:pPr>
            <a:endParaRPr lang="cs-CZ" sz="3200" dirty="0"/>
          </a:p>
          <a:p>
            <a:r>
              <a:rPr lang="cs-CZ" sz="3200" dirty="0"/>
              <a:t>EDC z převážné většiny zajišťuje procesy spadající do výlučné kompetence síťových provozovatelů. Návrh detailní definice elektroenergetické datové centrály do důvodové zprávy §§ EZ:</a:t>
            </a:r>
          </a:p>
          <a:p>
            <a:endParaRPr lang="cs-CZ" sz="3200" dirty="0"/>
          </a:p>
          <a:p>
            <a:endParaRPr lang="cs-CZ" sz="3200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F1EE7E1A-EF2A-4DA5-999C-D4DD4499D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36318-4550-47C1-A925-C7FD040AF55D}" type="slidenum">
              <a:rPr lang="cs-CZ" smtClean="0"/>
              <a:t>5</a:t>
            </a:fld>
            <a:endParaRPr lang="cs-CZ"/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15EAFE6B-CB21-40D3-B9CC-BE394E8DAB62}"/>
              </a:ext>
            </a:extLst>
          </p:cNvPr>
          <p:cNvSpPr txBox="1"/>
          <p:nvPr/>
        </p:nvSpPr>
        <p:spPr>
          <a:xfrm>
            <a:off x="1653701" y="6647283"/>
            <a:ext cx="21447597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cs-CZ" sz="2800" dirty="0">
                <a:latin typeface="Arial Nova Cond Light" panose="020B0306020202020204" pitchFamily="34" charset="0"/>
              </a:rPr>
              <a:t>Elektroenergetická datové centrum</a:t>
            </a:r>
            <a:r>
              <a:rPr lang="cs-CZ" sz="2800" dirty="0">
                <a:latin typeface="Arial Nova Cond Light" panose="020B0306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 je společné organizačně-technické řešení provozovatele přenosové soustavy a provozovatelů regionálních distribučních soustav v odvětví elektroenergetiky, k jejichž příslušným distribučním soustavám je připojeno nejméně 100 000 odběrných míst zákazníků, zajišťující činnosti </a:t>
            </a:r>
            <a:br>
              <a:rPr lang="cs-CZ" sz="2800" dirty="0">
                <a:latin typeface="Arial Nova Cond Light" panose="020B0306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</a:br>
            <a:r>
              <a:rPr lang="cs-CZ" sz="2800" dirty="0">
                <a:latin typeface="Arial Nova Cond Light" panose="020B0306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s vazbou na řízení provozu sítí a vyžadující spolupráci mezi síťovými provozovateli v decentralizované energetice. Mezi tyto činnosti patří zejména: </a:t>
            </a:r>
          </a:p>
          <a:p>
            <a:pPr marL="685800" indent="-685800" algn="just">
              <a:buFont typeface="+mj-lt"/>
              <a:buAutoNum type="alphaLcParenR"/>
            </a:pPr>
            <a:r>
              <a:rPr lang="cs-CZ" sz="2800" dirty="0">
                <a:latin typeface="Arial Nova Cond Light" panose="020B0306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koordinace výměny strukturálních dat (v souladu s článkem 48 SOGL); dat týkajících se plánování výroby, spotřeby a výměn a dat z předpovědí (v souladu </a:t>
            </a:r>
            <a:br>
              <a:rPr lang="cs-CZ" sz="2800" dirty="0">
                <a:latin typeface="Arial Nova Cond Light" panose="020B0306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</a:br>
            <a:r>
              <a:rPr lang="cs-CZ" sz="2800" dirty="0">
                <a:latin typeface="Arial Nova Cond Light" panose="020B0306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s článkem 49 SOGL); dat týkajících se významných výrobních modulů (v souladu s článkem 51 SOGL) a dat týkajících se odběrných elektrických zařízení, které se účastní odezvy na straně poptávky (v souladu s článkem 53 SOGL) ;</a:t>
            </a:r>
          </a:p>
          <a:p>
            <a:pPr marL="685800" indent="-685800" algn="just">
              <a:buFont typeface="+mj-lt"/>
              <a:buAutoNum type="alphaLcParenR"/>
            </a:pPr>
            <a:r>
              <a:rPr lang="cs-CZ" sz="2800" dirty="0">
                <a:latin typeface="Arial Nova Cond Light" panose="020B0306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koordinace stanovení dočasných limitů pro dodávku záloh činného výkonu před jejich aktivací  a dynamických distribučních tarifů;</a:t>
            </a:r>
          </a:p>
          <a:p>
            <a:pPr marL="685800" indent="-685800" algn="just">
              <a:buFont typeface="+mj-lt"/>
              <a:buAutoNum type="alphaLcParenR"/>
            </a:pPr>
            <a:r>
              <a:rPr lang="cs-CZ" sz="2800" dirty="0">
                <a:latin typeface="Arial Nova Cond Light" panose="020B0306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koordinace za účelem účinného zapojení účastníků trhu, kteří jsou k jejich síti připojeni, do maloobchodních, velkoobchodních a vyrovnávacích trhů ;</a:t>
            </a:r>
          </a:p>
          <a:p>
            <a:pPr marL="685800" indent="-685800" algn="just">
              <a:buFont typeface="+mj-lt"/>
              <a:buAutoNum type="alphaLcParenR"/>
            </a:pPr>
            <a:r>
              <a:rPr lang="cs-CZ" sz="2800" dirty="0">
                <a:latin typeface="Arial Nova Cond Light" panose="020B0306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podpor pro poskytování flexibility formou agregace, poskytování podkladových dat flexibility stanovené na základě předpokládané dodávky či odběru ;</a:t>
            </a:r>
          </a:p>
          <a:p>
            <a:pPr marL="685800" indent="-685800" algn="just">
              <a:buFont typeface="+mj-lt"/>
              <a:buAutoNum type="alphaLcParenR"/>
            </a:pPr>
            <a:r>
              <a:rPr lang="cs-CZ" sz="2800" dirty="0">
                <a:latin typeface="Arial Nova Cond Light" panose="020B0306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koordinace zajištění tržního zajištění </a:t>
            </a:r>
            <a:r>
              <a:rPr lang="cs-CZ" sz="2800" dirty="0" err="1">
                <a:latin typeface="Arial Nova Cond Light" panose="020B0306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redispečinku</a:t>
            </a:r>
            <a:r>
              <a:rPr lang="cs-CZ" sz="2800" dirty="0">
                <a:latin typeface="Arial Nova Cond Light" panose="020B0306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a nefrekvenčních podpůrných služeb;</a:t>
            </a:r>
          </a:p>
          <a:p>
            <a:pPr marL="685800" indent="-685800" algn="just">
              <a:buFont typeface="+mj-lt"/>
              <a:buAutoNum type="alphaLcParenR"/>
            </a:pPr>
            <a:r>
              <a:rPr lang="cs-CZ" sz="2800" dirty="0">
                <a:latin typeface="Arial Nova Cond Light" panose="020B0306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stanovení doplňkových dat měření dodávky flexibility, akumulace a sdílení elektřiny pro jejich vyhodnocení;</a:t>
            </a:r>
          </a:p>
          <a:p>
            <a:pPr marL="685800" indent="-685800" algn="just">
              <a:buFont typeface="+mj-lt"/>
              <a:buAutoNum type="alphaLcParenR"/>
            </a:pPr>
            <a:r>
              <a:rPr lang="cs-CZ" sz="2800" dirty="0">
                <a:latin typeface="Arial Nova Cond Light" panose="020B0306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evidence a výměna průběhových dat měření předávaných následující den po jejich změření, a to včetně dat z podružných měřicích zařízení;</a:t>
            </a:r>
          </a:p>
          <a:p>
            <a:pPr marL="685800" indent="-685800" algn="just">
              <a:buFont typeface="+mj-lt"/>
              <a:buAutoNum type="alphaLcParenR"/>
            </a:pPr>
            <a:r>
              <a:rPr lang="cs-CZ" sz="2800" dirty="0">
                <a:latin typeface="Arial Nova Cond Light" panose="020B0306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zajišťovat databázi technických kmenových dat  pro oblast elektroenergetiky.</a:t>
            </a:r>
          </a:p>
        </p:txBody>
      </p:sp>
    </p:spTree>
    <p:extLst>
      <p:ext uri="{BB962C8B-B14F-4D97-AF65-F5344CB8AC3E}">
        <p14:creationId xmlns:p14="http://schemas.microsoft.com/office/powerpoint/2010/main" val="40956218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CE5FE29-673A-4A58-996D-35C3736D83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EDC – </a:t>
            </a:r>
            <a:r>
              <a:rPr lang="cs-CZ" dirty="0"/>
              <a:t>nový </a:t>
            </a:r>
            <a:r>
              <a:rPr lang="cs-CZ"/>
              <a:t>model trhu</a:t>
            </a: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7F63781-4183-40A8-A9EF-A0D4FE1611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81599" y="3114001"/>
            <a:ext cx="11426936" cy="1730716"/>
          </a:xfrm>
        </p:spPr>
        <p:txBody>
          <a:bodyPr>
            <a:normAutofit/>
          </a:bodyPr>
          <a:lstStyle/>
          <a:p>
            <a:r>
              <a:rPr lang="cs-CZ" sz="2400" dirty="0"/>
              <a:t>EDC bude klíčový prvek pro implementaci nového modelu trhu zahrnujícího poskytování flexibility z akumulace a agregace či sdílení elektřiny.</a:t>
            </a:r>
          </a:p>
          <a:p>
            <a:r>
              <a:rPr lang="cs-CZ" sz="2400" dirty="0"/>
              <a:t>Společně s OTE bude klíčové pro datovou výměnu na </a:t>
            </a:r>
            <a:r>
              <a:rPr lang="cs-CZ" sz="2400" dirty="0" err="1"/>
              <a:t>elekro</a:t>
            </a:r>
            <a:r>
              <a:rPr lang="cs-CZ" sz="2400" dirty="0"/>
              <a:t>-energetickém trhu a mezi síťovými provozovateli.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6D10588E-630A-493F-877D-750932F7D5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953500" y="3114001"/>
            <a:ext cx="10147798" cy="1730716"/>
          </a:xfrm>
        </p:spPr>
        <p:txBody>
          <a:bodyPr>
            <a:normAutofit/>
          </a:bodyPr>
          <a:lstStyle/>
          <a:p>
            <a:r>
              <a:rPr lang="cs-CZ" sz="2400" dirty="0"/>
              <a:t>Je nutné maximálně urychlit přípravu poptávky IT systému vzhledem </a:t>
            </a:r>
            <a:br>
              <a:rPr lang="cs-CZ" sz="2400" dirty="0"/>
            </a:br>
            <a:r>
              <a:rPr lang="cs-CZ" sz="2400" dirty="0"/>
              <a:t>k nutnosti respektování termínů pro veřejné zakázky a unikátnosti systému.</a:t>
            </a:r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7161A7C7-BF38-45FC-A4D7-6A3D98EADE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936318-4550-47C1-A925-C7FD040AF55D}" type="slidenum">
              <a:rPr kumimoji="0" lang="cs-CZ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cs-CZ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1" name="Volný tvar: obrazec 10">
            <a:extLst>
              <a:ext uri="{FF2B5EF4-FFF2-40B4-BE49-F238E27FC236}">
                <a16:creationId xmlns:a16="http://schemas.microsoft.com/office/drawing/2014/main" id="{967AA892-B8AC-4E7E-8CE5-E648032BD224}"/>
              </a:ext>
            </a:extLst>
          </p:cNvPr>
          <p:cNvSpPr/>
          <p:nvPr/>
        </p:nvSpPr>
        <p:spPr>
          <a:xfrm>
            <a:off x="4414386" y="8188173"/>
            <a:ext cx="1607706" cy="1607706"/>
          </a:xfrm>
          <a:custGeom>
            <a:avLst/>
            <a:gdLst>
              <a:gd name="connsiteX0" fmla="*/ 0 w 1607706"/>
              <a:gd name="connsiteY0" fmla="*/ 803853 h 1607706"/>
              <a:gd name="connsiteX1" fmla="*/ 803853 w 1607706"/>
              <a:gd name="connsiteY1" fmla="*/ 0 h 1607706"/>
              <a:gd name="connsiteX2" fmla="*/ 1607706 w 1607706"/>
              <a:gd name="connsiteY2" fmla="*/ 803853 h 1607706"/>
              <a:gd name="connsiteX3" fmla="*/ 803853 w 1607706"/>
              <a:gd name="connsiteY3" fmla="*/ 1607706 h 1607706"/>
              <a:gd name="connsiteX4" fmla="*/ 0 w 1607706"/>
              <a:gd name="connsiteY4" fmla="*/ 803853 h 1607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7706" h="1607706">
                <a:moveTo>
                  <a:pt x="0" y="803853"/>
                </a:moveTo>
                <a:cubicBezTo>
                  <a:pt x="0" y="359897"/>
                  <a:pt x="359897" y="0"/>
                  <a:pt x="803853" y="0"/>
                </a:cubicBezTo>
                <a:cubicBezTo>
                  <a:pt x="1247809" y="0"/>
                  <a:pt x="1607706" y="359897"/>
                  <a:pt x="1607706" y="803853"/>
                </a:cubicBezTo>
                <a:cubicBezTo>
                  <a:pt x="1607706" y="1247809"/>
                  <a:pt x="1247809" y="1607706"/>
                  <a:pt x="803853" y="1607706"/>
                </a:cubicBezTo>
                <a:cubicBezTo>
                  <a:pt x="359897" y="1607706"/>
                  <a:pt x="0" y="1247809"/>
                  <a:pt x="0" y="803853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spcFirstLastPara="0" vert="horz" wrap="square" lIns="250683" tIns="250683" rIns="250683" bIns="250683" numCol="1" spcCol="1270" anchor="ctr" anchorCtr="0">
            <a:noAutofit/>
          </a:bodyPr>
          <a:lstStyle/>
          <a:p>
            <a:pPr marL="0" marR="0" lvl="0" indent="0" algn="ctr" defTabSz="1066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OTE</a:t>
            </a:r>
            <a:endParaRPr kumimoji="0" lang="cs-CZ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2" name="Šipka: obousměrná vodorovná 11">
            <a:extLst>
              <a:ext uri="{FF2B5EF4-FFF2-40B4-BE49-F238E27FC236}">
                <a16:creationId xmlns:a16="http://schemas.microsoft.com/office/drawing/2014/main" id="{5ACFB689-28D6-48C3-9C06-0DED7CDE26B4}"/>
              </a:ext>
            </a:extLst>
          </p:cNvPr>
          <p:cNvSpPr/>
          <p:nvPr/>
        </p:nvSpPr>
        <p:spPr>
          <a:xfrm rot="10800000">
            <a:off x="3661229" y="8762928"/>
            <a:ext cx="686581" cy="458196"/>
          </a:xfrm>
          <a:prstGeom prst="leftRightArrow">
            <a:avLst/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3" name="Volný tvar: obrazec 12">
            <a:extLst>
              <a:ext uri="{FF2B5EF4-FFF2-40B4-BE49-F238E27FC236}">
                <a16:creationId xmlns:a16="http://schemas.microsoft.com/office/drawing/2014/main" id="{84DC2F2F-93ED-49C6-924A-CEADFDD3A7BC}"/>
              </a:ext>
            </a:extLst>
          </p:cNvPr>
          <p:cNvSpPr/>
          <p:nvPr/>
        </p:nvSpPr>
        <p:spPr>
          <a:xfrm>
            <a:off x="1963233" y="8542026"/>
            <a:ext cx="1620000" cy="900000"/>
          </a:xfrm>
          <a:custGeom>
            <a:avLst/>
            <a:gdLst>
              <a:gd name="connsiteX0" fmla="*/ 0 w 1527321"/>
              <a:gd name="connsiteY0" fmla="*/ 122186 h 1221856"/>
              <a:gd name="connsiteX1" fmla="*/ 122186 w 1527321"/>
              <a:gd name="connsiteY1" fmla="*/ 0 h 1221856"/>
              <a:gd name="connsiteX2" fmla="*/ 1405135 w 1527321"/>
              <a:gd name="connsiteY2" fmla="*/ 0 h 1221856"/>
              <a:gd name="connsiteX3" fmla="*/ 1527321 w 1527321"/>
              <a:gd name="connsiteY3" fmla="*/ 122186 h 1221856"/>
              <a:gd name="connsiteX4" fmla="*/ 1527321 w 1527321"/>
              <a:gd name="connsiteY4" fmla="*/ 1099670 h 1221856"/>
              <a:gd name="connsiteX5" fmla="*/ 1405135 w 1527321"/>
              <a:gd name="connsiteY5" fmla="*/ 1221856 h 1221856"/>
              <a:gd name="connsiteX6" fmla="*/ 122186 w 1527321"/>
              <a:gd name="connsiteY6" fmla="*/ 1221856 h 1221856"/>
              <a:gd name="connsiteX7" fmla="*/ 0 w 1527321"/>
              <a:gd name="connsiteY7" fmla="*/ 1099670 h 1221856"/>
              <a:gd name="connsiteX8" fmla="*/ 0 w 1527321"/>
              <a:gd name="connsiteY8" fmla="*/ 122186 h 1221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7321" h="1221856">
                <a:moveTo>
                  <a:pt x="0" y="122186"/>
                </a:moveTo>
                <a:cubicBezTo>
                  <a:pt x="0" y="54705"/>
                  <a:pt x="54705" y="0"/>
                  <a:pt x="122186" y="0"/>
                </a:cubicBezTo>
                <a:lnTo>
                  <a:pt x="1405135" y="0"/>
                </a:lnTo>
                <a:cubicBezTo>
                  <a:pt x="1472616" y="0"/>
                  <a:pt x="1527321" y="54705"/>
                  <a:pt x="1527321" y="122186"/>
                </a:cubicBezTo>
                <a:lnTo>
                  <a:pt x="1527321" y="1099670"/>
                </a:lnTo>
                <a:cubicBezTo>
                  <a:pt x="1527321" y="1167151"/>
                  <a:pt x="1472616" y="1221856"/>
                  <a:pt x="1405135" y="1221856"/>
                </a:cubicBezTo>
                <a:lnTo>
                  <a:pt x="122186" y="1221856"/>
                </a:lnTo>
                <a:cubicBezTo>
                  <a:pt x="54705" y="1221856"/>
                  <a:pt x="0" y="1167151"/>
                  <a:pt x="0" y="1099670"/>
                </a:cubicBezTo>
                <a:lnTo>
                  <a:pt x="0" y="122186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1507" tIns="81507" rIns="81507" bIns="81507" numCol="1" spcCol="1270" anchor="ctr" anchorCtr="0">
            <a:noAutofit/>
          </a:bodyPr>
          <a:lstStyle/>
          <a:p>
            <a:pPr marL="0" marR="0" lvl="0" indent="0" algn="ctr" defTabSz="1066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PPS/ </a:t>
            </a:r>
            <a:br>
              <a:rPr kumimoji="0" lang="cs-CZ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r>
              <a:rPr kumimoji="0" lang="cs-CZ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PDS</a:t>
            </a:r>
            <a:endParaRPr kumimoji="0" lang="cs-CZ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4" name="Šipka: obousměrná vodorovná 13">
            <a:extLst>
              <a:ext uri="{FF2B5EF4-FFF2-40B4-BE49-F238E27FC236}">
                <a16:creationId xmlns:a16="http://schemas.microsoft.com/office/drawing/2014/main" id="{5C9CB1A8-52F8-4A74-855A-FB7E86071C67}"/>
              </a:ext>
            </a:extLst>
          </p:cNvPr>
          <p:cNvSpPr/>
          <p:nvPr/>
        </p:nvSpPr>
        <p:spPr>
          <a:xfrm rot="13259009">
            <a:off x="3922234" y="7897705"/>
            <a:ext cx="720535" cy="458196"/>
          </a:xfrm>
          <a:prstGeom prst="leftRightArrow">
            <a:avLst/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5" name="Volný tvar: obrazec 14">
            <a:extLst>
              <a:ext uri="{FF2B5EF4-FFF2-40B4-BE49-F238E27FC236}">
                <a16:creationId xmlns:a16="http://schemas.microsoft.com/office/drawing/2014/main" id="{CB69A04C-4127-4BFB-A704-5A4C66E95588}"/>
              </a:ext>
            </a:extLst>
          </p:cNvPr>
          <p:cNvSpPr/>
          <p:nvPr/>
        </p:nvSpPr>
        <p:spPr>
          <a:xfrm>
            <a:off x="2378446" y="6908806"/>
            <a:ext cx="1620000" cy="900000"/>
          </a:xfrm>
          <a:custGeom>
            <a:avLst/>
            <a:gdLst>
              <a:gd name="connsiteX0" fmla="*/ 0 w 1527321"/>
              <a:gd name="connsiteY0" fmla="*/ 122186 h 1221856"/>
              <a:gd name="connsiteX1" fmla="*/ 122186 w 1527321"/>
              <a:gd name="connsiteY1" fmla="*/ 0 h 1221856"/>
              <a:gd name="connsiteX2" fmla="*/ 1405135 w 1527321"/>
              <a:gd name="connsiteY2" fmla="*/ 0 h 1221856"/>
              <a:gd name="connsiteX3" fmla="*/ 1527321 w 1527321"/>
              <a:gd name="connsiteY3" fmla="*/ 122186 h 1221856"/>
              <a:gd name="connsiteX4" fmla="*/ 1527321 w 1527321"/>
              <a:gd name="connsiteY4" fmla="*/ 1099670 h 1221856"/>
              <a:gd name="connsiteX5" fmla="*/ 1405135 w 1527321"/>
              <a:gd name="connsiteY5" fmla="*/ 1221856 h 1221856"/>
              <a:gd name="connsiteX6" fmla="*/ 122186 w 1527321"/>
              <a:gd name="connsiteY6" fmla="*/ 1221856 h 1221856"/>
              <a:gd name="connsiteX7" fmla="*/ 0 w 1527321"/>
              <a:gd name="connsiteY7" fmla="*/ 1099670 h 1221856"/>
              <a:gd name="connsiteX8" fmla="*/ 0 w 1527321"/>
              <a:gd name="connsiteY8" fmla="*/ 122186 h 1221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7321" h="1221856">
                <a:moveTo>
                  <a:pt x="0" y="122186"/>
                </a:moveTo>
                <a:cubicBezTo>
                  <a:pt x="0" y="54705"/>
                  <a:pt x="54705" y="0"/>
                  <a:pt x="122186" y="0"/>
                </a:cubicBezTo>
                <a:lnTo>
                  <a:pt x="1405135" y="0"/>
                </a:lnTo>
                <a:cubicBezTo>
                  <a:pt x="1472616" y="0"/>
                  <a:pt x="1527321" y="54705"/>
                  <a:pt x="1527321" y="122186"/>
                </a:cubicBezTo>
                <a:lnTo>
                  <a:pt x="1527321" y="1099670"/>
                </a:lnTo>
                <a:cubicBezTo>
                  <a:pt x="1527321" y="1167151"/>
                  <a:pt x="1472616" y="1221856"/>
                  <a:pt x="1405135" y="1221856"/>
                </a:cubicBezTo>
                <a:lnTo>
                  <a:pt x="122186" y="1221856"/>
                </a:lnTo>
                <a:cubicBezTo>
                  <a:pt x="54705" y="1221856"/>
                  <a:pt x="0" y="1167151"/>
                  <a:pt x="0" y="1099670"/>
                </a:cubicBezTo>
                <a:lnTo>
                  <a:pt x="0" y="122186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1507" tIns="81507" rIns="81507" bIns="81507" numCol="1" spcCol="1270" anchor="ctr" anchorCtr="0">
            <a:noAutofit/>
          </a:bodyPr>
          <a:lstStyle/>
          <a:p>
            <a:pPr marL="0" marR="0" lvl="0" indent="0" algn="ctr" defTabSz="1066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dodavatel</a:t>
            </a:r>
            <a:endParaRPr kumimoji="0" lang="cs-CZ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6" name="Šipka: obousměrná vodorovná 15">
            <a:extLst>
              <a:ext uri="{FF2B5EF4-FFF2-40B4-BE49-F238E27FC236}">
                <a16:creationId xmlns:a16="http://schemas.microsoft.com/office/drawing/2014/main" id="{37CBED7B-0CBD-4FE7-AEC9-6B555B066F9D}"/>
              </a:ext>
            </a:extLst>
          </p:cNvPr>
          <p:cNvSpPr/>
          <p:nvPr/>
        </p:nvSpPr>
        <p:spPr>
          <a:xfrm rot="16200000">
            <a:off x="4863643" y="7454783"/>
            <a:ext cx="704399" cy="458196"/>
          </a:xfrm>
          <a:prstGeom prst="leftRightArrow">
            <a:avLst/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7" name="Volný tvar: obrazec 16">
            <a:extLst>
              <a:ext uri="{FF2B5EF4-FFF2-40B4-BE49-F238E27FC236}">
                <a16:creationId xmlns:a16="http://schemas.microsoft.com/office/drawing/2014/main" id="{0A64035F-8883-44C2-89C5-0D64FA3BBE6E}"/>
              </a:ext>
            </a:extLst>
          </p:cNvPr>
          <p:cNvSpPr/>
          <p:nvPr/>
        </p:nvSpPr>
        <p:spPr>
          <a:xfrm>
            <a:off x="4368782" y="6279589"/>
            <a:ext cx="1620000" cy="900000"/>
          </a:xfrm>
          <a:custGeom>
            <a:avLst/>
            <a:gdLst>
              <a:gd name="connsiteX0" fmla="*/ 0 w 1527321"/>
              <a:gd name="connsiteY0" fmla="*/ 122186 h 1221856"/>
              <a:gd name="connsiteX1" fmla="*/ 122186 w 1527321"/>
              <a:gd name="connsiteY1" fmla="*/ 0 h 1221856"/>
              <a:gd name="connsiteX2" fmla="*/ 1405135 w 1527321"/>
              <a:gd name="connsiteY2" fmla="*/ 0 h 1221856"/>
              <a:gd name="connsiteX3" fmla="*/ 1527321 w 1527321"/>
              <a:gd name="connsiteY3" fmla="*/ 122186 h 1221856"/>
              <a:gd name="connsiteX4" fmla="*/ 1527321 w 1527321"/>
              <a:gd name="connsiteY4" fmla="*/ 1099670 h 1221856"/>
              <a:gd name="connsiteX5" fmla="*/ 1405135 w 1527321"/>
              <a:gd name="connsiteY5" fmla="*/ 1221856 h 1221856"/>
              <a:gd name="connsiteX6" fmla="*/ 122186 w 1527321"/>
              <a:gd name="connsiteY6" fmla="*/ 1221856 h 1221856"/>
              <a:gd name="connsiteX7" fmla="*/ 0 w 1527321"/>
              <a:gd name="connsiteY7" fmla="*/ 1099670 h 1221856"/>
              <a:gd name="connsiteX8" fmla="*/ 0 w 1527321"/>
              <a:gd name="connsiteY8" fmla="*/ 122186 h 1221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7321" h="1221856">
                <a:moveTo>
                  <a:pt x="0" y="122186"/>
                </a:moveTo>
                <a:cubicBezTo>
                  <a:pt x="0" y="54705"/>
                  <a:pt x="54705" y="0"/>
                  <a:pt x="122186" y="0"/>
                </a:cubicBezTo>
                <a:lnTo>
                  <a:pt x="1405135" y="0"/>
                </a:lnTo>
                <a:cubicBezTo>
                  <a:pt x="1472616" y="0"/>
                  <a:pt x="1527321" y="54705"/>
                  <a:pt x="1527321" y="122186"/>
                </a:cubicBezTo>
                <a:lnTo>
                  <a:pt x="1527321" y="1099670"/>
                </a:lnTo>
                <a:cubicBezTo>
                  <a:pt x="1527321" y="1167151"/>
                  <a:pt x="1472616" y="1221856"/>
                  <a:pt x="1405135" y="1221856"/>
                </a:cubicBezTo>
                <a:lnTo>
                  <a:pt x="122186" y="1221856"/>
                </a:lnTo>
                <a:cubicBezTo>
                  <a:pt x="54705" y="1221856"/>
                  <a:pt x="0" y="1167151"/>
                  <a:pt x="0" y="1099670"/>
                </a:cubicBezTo>
                <a:lnTo>
                  <a:pt x="0" y="122186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1507" tIns="81507" rIns="81507" bIns="81507" numCol="1" spcCol="1270" anchor="ctr" anchorCtr="0">
            <a:noAutofit/>
          </a:bodyPr>
          <a:lstStyle/>
          <a:p>
            <a:pPr marL="0" marR="0" lvl="0" indent="0" algn="ctr" defTabSz="1066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cs-CZ" sz="2400">
                <a:solidFill>
                  <a:prstClr val="white"/>
                </a:solidFill>
                <a:latin typeface="Arial" panose="020B0604020202020204"/>
              </a:rPr>
              <a:t>z</a:t>
            </a:r>
            <a:r>
              <a:rPr kumimoji="0" lang="cs-CZ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ákazník</a:t>
            </a:r>
            <a:endParaRPr kumimoji="0" lang="cs-CZ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8" name="Šipka: obousměrná vodorovná 17">
            <a:extLst>
              <a:ext uri="{FF2B5EF4-FFF2-40B4-BE49-F238E27FC236}">
                <a16:creationId xmlns:a16="http://schemas.microsoft.com/office/drawing/2014/main" id="{622F8EA7-E0FC-483D-BC62-BC267A1E2B16}"/>
              </a:ext>
            </a:extLst>
          </p:cNvPr>
          <p:cNvSpPr/>
          <p:nvPr/>
        </p:nvSpPr>
        <p:spPr>
          <a:xfrm rot="19004371">
            <a:off x="5716461" y="7886215"/>
            <a:ext cx="683984" cy="458196"/>
          </a:xfrm>
          <a:prstGeom prst="leftRightArrow">
            <a:avLst/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9" name="Volný tvar: obrazec 18">
            <a:extLst>
              <a:ext uri="{FF2B5EF4-FFF2-40B4-BE49-F238E27FC236}">
                <a16:creationId xmlns:a16="http://schemas.microsoft.com/office/drawing/2014/main" id="{5FE0A075-AC8F-45E5-8896-8BE0D79A905E}"/>
              </a:ext>
            </a:extLst>
          </p:cNvPr>
          <p:cNvSpPr/>
          <p:nvPr/>
        </p:nvSpPr>
        <p:spPr>
          <a:xfrm>
            <a:off x="6325197" y="6907897"/>
            <a:ext cx="1620000" cy="900000"/>
          </a:xfrm>
          <a:custGeom>
            <a:avLst/>
            <a:gdLst>
              <a:gd name="connsiteX0" fmla="*/ 0 w 1527321"/>
              <a:gd name="connsiteY0" fmla="*/ 122186 h 1221856"/>
              <a:gd name="connsiteX1" fmla="*/ 122186 w 1527321"/>
              <a:gd name="connsiteY1" fmla="*/ 0 h 1221856"/>
              <a:gd name="connsiteX2" fmla="*/ 1405135 w 1527321"/>
              <a:gd name="connsiteY2" fmla="*/ 0 h 1221856"/>
              <a:gd name="connsiteX3" fmla="*/ 1527321 w 1527321"/>
              <a:gd name="connsiteY3" fmla="*/ 122186 h 1221856"/>
              <a:gd name="connsiteX4" fmla="*/ 1527321 w 1527321"/>
              <a:gd name="connsiteY4" fmla="*/ 1099670 h 1221856"/>
              <a:gd name="connsiteX5" fmla="*/ 1405135 w 1527321"/>
              <a:gd name="connsiteY5" fmla="*/ 1221856 h 1221856"/>
              <a:gd name="connsiteX6" fmla="*/ 122186 w 1527321"/>
              <a:gd name="connsiteY6" fmla="*/ 1221856 h 1221856"/>
              <a:gd name="connsiteX7" fmla="*/ 0 w 1527321"/>
              <a:gd name="connsiteY7" fmla="*/ 1099670 h 1221856"/>
              <a:gd name="connsiteX8" fmla="*/ 0 w 1527321"/>
              <a:gd name="connsiteY8" fmla="*/ 122186 h 1221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7321" h="1221856">
                <a:moveTo>
                  <a:pt x="0" y="122186"/>
                </a:moveTo>
                <a:cubicBezTo>
                  <a:pt x="0" y="54705"/>
                  <a:pt x="54705" y="0"/>
                  <a:pt x="122186" y="0"/>
                </a:cubicBezTo>
                <a:lnTo>
                  <a:pt x="1405135" y="0"/>
                </a:lnTo>
                <a:cubicBezTo>
                  <a:pt x="1472616" y="0"/>
                  <a:pt x="1527321" y="54705"/>
                  <a:pt x="1527321" y="122186"/>
                </a:cubicBezTo>
                <a:lnTo>
                  <a:pt x="1527321" y="1099670"/>
                </a:lnTo>
                <a:cubicBezTo>
                  <a:pt x="1527321" y="1167151"/>
                  <a:pt x="1472616" y="1221856"/>
                  <a:pt x="1405135" y="1221856"/>
                </a:cubicBezTo>
                <a:lnTo>
                  <a:pt x="122186" y="1221856"/>
                </a:lnTo>
                <a:cubicBezTo>
                  <a:pt x="54705" y="1221856"/>
                  <a:pt x="0" y="1167151"/>
                  <a:pt x="0" y="1099670"/>
                </a:cubicBezTo>
                <a:lnTo>
                  <a:pt x="0" y="122186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1507" tIns="81507" rIns="81507" bIns="81507" numCol="1" spcCol="1270" anchor="ctr" anchorCtr="0">
            <a:noAutofit/>
          </a:bodyPr>
          <a:lstStyle/>
          <a:p>
            <a:pPr marL="0" marR="0" lvl="0" indent="0" algn="ctr" defTabSz="1066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cs-CZ" sz="2400">
                <a:solidFill>
                  <a:prstClr val="white"/>
                </a:solidFill>
                <a:latin typeface="Arial" panose="020B0604020202020204"/>
              </a:rPr>
              <a:t>v</a:t>
            </a:r>
            <a:r>
              <a:rPr kumimoji="0" lang="cs-CZ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ýrobce</a:t>
            </a:r>
            <a:endParaRPr kumimoji="0" lang="cs-CZ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1" name="Volný tvar: obrazec 20">
            <a:extLst>
              <a:ext uri="{FF2B5EF4-FFF2-40B4-BE49-F238E27FC236}">
                <a16:creationId xmlns:a16="http://schemas.microsoft.com/office/drawing/2014/main" id="{A9A8E8FC-7B01-408A-A339-148E3915163D}"/>
              </a:ext>
            </a:extLst>
          </p:cNvPr>
          <p:cNvSpPr/>
          <p:nvPr/>
        </p:nvSpPr>
        <p:spPr>
          <a:xfrm>
            <a:off x="2375904" y="10151999"/>
            <a:ext cx="1620000" cy="900000"/>
          </a:xfrm>
          <a:custGeom>
            <a:avLst/>
            <a:gdLst>
              <a:gd name="connsiteX0" fmla="*/ 0 w 1527321"/>
              <a:gd name="connsiteY0" fmla="*/ 122186 h 1221856"/>
              <a:gd name="connsiteX1" fmla="*/ 122186 w 1527321"/>
              <a:gd name="connsiteY1" fmla="*/ 0 h 1221856"/>
              <a:gd name="connsiteX2" fmla="*/ 1405135 w 1527321"/>
              <a:gd name="connsiteY2" fmla="*/ 0 h 1221856"/>
              <a:gd name="connsiteX3" fmla="*/ 1527321 w 1527321"/>
              <a:gd name="connsiteY3" fmla="*/ 122186 h 1221856"/>
              <a:gd name="connsiteX4" fmla="*/ 1527321 w 1527321"/>
              <a:gd name="connsiteY4" fmla="*/ 1099670 h 1221856"/>
              <a:gd name="connsiteX5" fmla="*/ 1405135 w 1527321"/>
              <a:gd name="connsiteY5" fmla="*/ 1221856 h 1221856"/>
              <a:gd name="connsiteX6" fmla="*/ 122186 w 1527321"/>
              <a:gd name="connsiteY6" fmla="*/ 1221856 h 1221856"/>
              <a:gd name="connsiteX7" fmla="*/ 0 w 1527321"/>
              <a:gd name="connsiteY7" fmla="*/ 1099670 h 1221856"/>
              <a:gd name="connsiteX8" fmla="*/ 0 w 1527321"/>
              <a:gd name="connsiteY8" fmla="*/ 122186 h 1221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7321" h="1221856">
                <a:moveTo>
                  <a:pt x="0" y="122186"/>
                </a:moveTo>
                <a:cubicBezTo>
                  <a:pt x="0" y="54705"/>
                  <a:pt x="54705" y="0"/>
                  <a:pt x="122186" y="0"/>
                </a:cubicBezTo>
                <a:lnTo>
                  <a:pt x="1405135" y="0"/>
                </a:lnTo>
                <a:cubicBezTo>
                  <a:pt x="1472616" y="0"/>
                  <a:pt x="1527321" y="54705"/>
                  <a:pt x="1527321" y="122186"/>
                </a:cubicBezTo>
                <a:lnTo>
                  <a:pt x="1527321" y="1099670"/>
                </a:lnTo>
                <a:cubicBezTo>
                  <a:pt x="1527321" y="1167151"/>
                  <a:pt x="1472616" y="1221856"/>
                  <a:pt x="1405135" y="1221856"/>
                </a:cubicBezTo>
                <a:lnTo>
                  <a:pt x="122186" y="1221856"/>
                </a:lnTo>
                <a:cubicBezTo>
                  <a:pt x="54705" y="1221856"/>
                  <a:pt x="0" y="1167151"/>
                  <a:pt x="0" y="1099670"/>
                </a:cubicBezTo>
                <a:lnTo>
                  <a:pt x="0" y="122186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1507" tIns="81507" rIns="81507" bIns="81507" numCol="1" spcCol="1270" anchor="ctr" anchorCtr="0">
            <a:noAutofit/>
          </a:bodyPr>
          <a:lstStyle/>
          <a:p>
            <a:pPr marL="0" marR="0" lvl="0" indent="0" algn="ctr" defTabSz="1066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cs-CZ" sz="2400" dirty="0" err="1">
                <a:solidFill>
                  <a:prstClr val="white"/>
                </a:solidFill>
                <a:latin typeface="Arial" panose="020B0604020202020204"/>
              </a:rPr>
              <a:t>su</a:t>
            </a:r>
            <a:r>
              <a:rPr kumimoji="0" lang="cs-CZ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bjekt</a:t>
            </a:r>
            <a:r>
              <a:rPr kumimoji="0" lang="cs-CZ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zúčtování</a:t>
            </a:r>
          </a:p>
        </p:txBody>
      </p:sp>
      <p:sp>
        <p:nvSpPr>
          <p:cNvPr id="22" name="Volný tvar: obrazec 21">
            <a:extLst>
              <a:ext uri="{FF2B5EF4-FFF2-40B4-BE49-F238E27FC236}">
                <a16:creationId xmlns:a16="http://schemas.microsoft.com/office/drawing/2014/main" id="{433441AD-080B-43B7-A0B4-4773568FDEF0}"/>
              </a:ext>
            </a:extLst>
          </p:cNvPr>
          <p:cNvSpPr/>
          <p:nvPr/>
        </p:nvSpPr>
        <p:spPr>
          <a:xfrm>
            <a:off x="4368782" y="10804463"/>
            <a:ext cx="1620000" cy="900000"/>
          </a:xfrm>
          <a:custGeom>
            <a:avLst/>
            <a:gdLst>
              <a:gd name="connsiteX0" fmla="*/ 0 w 1527321"/>
              <a:gd name="connsiteY0" fmla="*/ 122186 h 1221856"/>
              <a:gd name="connsiteX1" fmla="*/ 122186 w 1527321"/>
              <a:gd name="connsiteY1" fmla="*/ 0 h 1221856"/>
              <a:gd name="connsiteX2" fmla="*/ 1405135 w 1527321"/>
              <a:gd name="connsiteY2" fmla="*/ 0 h 1221856"/>
              <a:gd name="connsiteX3" fmla="*/ 1527321 w 1527321"/>
              <a:gd name="connsiteY3" fmla="*/ 122186 h 1221856"/>
              <a:gd name="connsiteX4" fmla="*/ 1527321 w 1527321"/>
              <a:gd name="connsiteY4" fmla="*/ 1099670 h 1221856"/>
              <a:gd name="connsiteX5" fmla="*/ 1405135 w 1527321"/>
              <a:gd name="connsiteY5" fmla="*/ 1221856 h 1221856"/>
              <a:gd name="connsiteX6" fmla="*/ 122186 w 1527321"/>
              <a:gd name="connsiteY6" fmla="*/ 1221856 h 1221856"/>
              <a:gd name="connsiteX7" fmla="*/ 0 w 1527321"/>
              <a:gd name="connsiteY7" fmla="*/ 1099670 h 1221856"/>
              <a:gd name="connsiteX8" fmla="*/ 0 w 1527321"/>
              <a:gd name="connsiteY8" fmla="*/ 122186 h 1221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7321" h="1221856">
                <a:moveTo>
                  <a:pt x="0" y="122186"/>
                </a:moveTo>
                <a:cubicBezTo>
                  <a:pt x="0" y="54705"/>
                  <a:pt x="54705" y="0"/>
                  <a:pt x="122186" y="0"/>
                </a:cubicBezTo>
                <a:lnTo>
                  <a:pt x="1405135" y="0"/>
                </a:lnTo>
                <a:cubicBezTo>
                  <a:pt x="1472616" y="0"/>
                  <a:pt x="1527321" y="54705"/>
                  <a:pt x="1527321" y="122186"/>
                </a:cubicBezTo>
                <a:lnTo>
                  <a:pt x="1527321" y="1099670"/>
                </a:lnTo>
                <a:cubicBezTo>
                  <a:pt x="1527321" y="1167151"/>
                  <a:pt x="1472616" y="1221856"/>
                  <a:pt x="1405135" y="1221856"/>
                </a:cubicBezTo>
                <a:lnTo>
                  <a:pt x="122186" y="1221856"/>
                </a:lnTo>
                <a:cubicBezTo>
                  <a:pt x="54705" y="1221856"/>
                  <a:pt x="0" y="1167151"/>
                  <a:pt x="0" y="1099670"/>
                </a:cubicBezTo>
                <a:lnTo>
                  <a:pt x="0" y="122186"/>
                </a:lnTo>
                <a:close/>
              </a:path>
            </a:pathLst>
          </a:custGeom>
          <a:solidFill>
            <a:srgbClr val="6F6F6F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1507" tIns="81507" rIns="81507" bIns="81507" numCol="1" spcCol="1270" anchor="ctr" anchorCtr="0">
            <a:noAutofit/>
          </a:bodyPr>
          <a:lstStyle/>
          <a:p>
            <a:pPr marL="0" marR="0" lvl="0" indent="0" algn="ctr" defTabSz="1066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cs-CZ" sz="2400" dirty="0">
                <a:solidFill>
                  <a:prstClr val="white"/>
                </a:solidFill>
                <a:latin typeface="Arial" panose="020B0604020202020204"/>
              </a:rPr>
              <a:t>t</a:t>
            </a:r>
            <a:r>
              <a:rPr kumimoji="0" lang="cs-CZ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rh</a:t>
            </a:r>
            <a:r>
              <a:rPr kumimoji="0" lang="cs-CZ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br>
              <a:rPr kumimoji="0" lang="cs-CZ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r>
              <a:rPr kumimoji="0" lang="cs-CZ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 plynem</a:t>
            </a:r>
          </a:p>
        </p:txBody>
      </p:sp>
      <p:sp>
        <p:nvSpPr>
          <p:cNvPr id="24" name="Šipka: obousměrná vodorovná 23">
            <a:extLst>
              <a:ext uri="{FF2B5EF4-FFF2-40B4-BE49-F238E27FC236}">
                <a16:creationId xmlns:a16="http://schemas.microsoft.com/office/drawing/2014/main" id="{630943C8-25BF-47C9-AD33-1DB15A7FB7A8}"/>
              </a:ext>
            </a:extLst>
          </p:cNvPr>
          <p:cNvSpPr/>
          <p:nvPr/>
        </p:nvSpPr>
        <p:spPr>
          <a:xfrm rot="19004371">
            <a:off x="3940509" y="9604838"/>
            <a:ext cx="683984" cy="458196"/>
          </a:xfrm>
          <a:prstGeom prst="leftRightArrow">
            <a:avLst/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5" name="Šipka: obousměrná vodorovná 24">
            <a:extLst>
              <a:ext uri="{FF2B5EF4-FFF2-40B4-BE49-F238E27FC236}">
                <a16:creationId xmlns:a16="http://schemas.microsoft.com/office/drawing/2014/main" id="{D6D4567E-110F-42FF-8F1F-08689E2F543C}"/>
              </a:ext>
            </a:extLst>
          </p:cNvPr>
          <p:cNvSpPr/>
          <p:nvPr/>
        </p:nvSpPr>
        <p:spPr>
          <a:xfrm rot="16200000">
            <a:off x="4826583" y="10136094"/>
            <a:ext cx="704399" cy="458196"/>
          </a:xfrm>
          <a:prstGeom prst="leftRightArrow">
            <a:avLst/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9" name="Volný tvar: obrazec 38">
            <a:extLst>
              <a:ext uri="{FF2B5EF4-FFF2-40B4-BE49-F238E27FC236}">
                <a16:creationId xmlns:a16="http://schemas.microsoft.com/office/drawing/2014/main" id="{9EF38C80-B9A9-4799-A5DC-DA6DD6527765}"/>
              </a:ext>
            </a:extLst>
          </p:cNvPr>
          <p:cNvSpPr/>
          <p:nvPr/>
        </p:nvSpPr>
        <p:spPr>
          <a:xfrm>
            <a:off x="12418202" y="8188173"/>
            <a:ext cx="1607706" cy="1607706"/>
          </a:xfrm>
          <a:custGeom>
            <a:avLst/>
            <a:gdLst>
              <a:gd name="connsiteX0" fmla="*/ 0 w 1607706"/>
              <a:gd name="connsiteY0" fmla="*/ 803853 h 1607706"/>
              <a:gd name="connsiteX1" fmla="*/ 803853 w 1607706"/>
              <a:gd name="connsiteY1" fmla="*/ 0 h 1607706"/>
              <a:gd name="connsiteX2" fmla="*/ 1607706 w 1607706"/>
              <a:gd name="connsiteY2" fmla="*/ 803853 h 1607706"/>
              <a:gd name="connsiteX3" fmla="*/ 803853 w 1607706"/>
              <a:gd name="connsiteY3" fmla="*/ 1607706 h 1607706"/>
              <a:gd name="connsiteX4" fmla="*/ 0 w 1607706"/>
              <a:gd name="connsiteY4" fmla="*/ 803853 h 1607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7706" h="1607706">
                <a:moveTo>
                  <a:pt x="0" y="803853"/>
                </a:moveTo>
                <a:cubicBezTo>
                  <a:pt x="0" y="359897"/>
                  <a:pt x="359897" y="0"/>
                  <a:pt x="803853" y="0"/>
                </a:cubicBezTo>
                <a:cubicBezTo>
                  <a:pt x="1247809" y="0"/>
                  <a:pt x="1607706" y="359897"/>
                  <a:pt x="1607706" y="803853"/>
                </a:cubicBezTo>
                <a:cubicBezTo>
                  <a:pt x="1607706" y="1247809"/>
                  <a:pt x="1247809" y="1607706"/>
                  <a:pt x="803853" y="1607706"/>
                </a:cubicBezTo>
                <a:cubicBezTo>
                  <a:pt x="359897" y="1607706"/>
                  <a:pt x="0" y="1247809"/>
                  <a:pt x="0" y="803853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spcFirstLastPara="0" vert="horz" wrap="square" lIns="250683" tIns="250683" rIns="250683" bIns="250683" numCol="1" spcCol="1270" anchor="ctr" anchorCtr="0">
            <a:noAutofit/>
          </a:bodyPr>
          <a:lstStyle/>
          <a:p>
            <a:pPr marL="0" marR="0" lvl="0" indent="0" algn="ctr" defTabSz="1066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OTE</a:t>
            </a:r>
            <a:endParaRPr kumimoji="0" lang="cs-CZ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2" name="Šipka: obousměrná vodorovná 41">
            <a:extLst>
              <a:ext uri="{FF2B5EF4-FFF2-40B4-BE49-F238E27FC236}">
                <a16:creationId xmlns:a16="http://schemas.microsoft.com/office/drawing/2014/main" id="{CD6A2AD7-9927-4E53-A549-4A0E7A15DC9C}"/>
              </a:ext>
            </a:extLst>
          </p:cNvPr>
          <p:cNvSpPr/>
          <p:nvPr/>
        </p:nvSpPr>
        <p:spPr>
          <a:xfrm rot="13259009">
            <a:off x="11926050" y="7897705"/>
            <a:ext cx="720535" cy="458196"/>
          </a:xfrm>
          <a:prstGeom prst="leftRightArrow">
            <a:avLst/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3" name="Volný tvar: obrazec 42">
            <a:extLst>
              <a:ext uri="{FF2B5EF4-FFF2-40B4-BE49-F238E27FC236}">
                <a16:creationId xmlns:a16="http://schemas.microsoft.com/office/drawing/2014/main" id="{115AD892-EB57-4C3A-AE66-84986A232D21}"/>
              </a:ext>
            </a:extLst>
          </p:cNvPr>
          <p:cNvSpPr/>
          <p:nvPr/>
        </p:nvSpPr>
        <p:spPr>
          <a:xfrm>
            <a:off x="10382262" y="6908806"/>
            <a:ext cx="1620000" cy="900000"/>
          </a:xfrm>
          <a:custGeom>
            <a:avLst/>
            <a:gdLst>
              <a:gd name="connsiteX0" fmla="*/ 0 w 1527321"/>
              <a:gd name="connsiteY0" fmla="*/ 122186 h 1221856"/>
              <a:gd name="connsiteX1" fmla="*/ 122186 w 1527321"/>
              <a:gd name="connsiteY1" fmla="*/ 0 h 1221856"/>
              <a:gd name="connsiteX2" fmla="*/ 1405135 w 1527321"/>
              <a:gd name="connsiteY2" fmla="*/ 0 h 1221856"/>
              <a:gd name="connsiteX3" fmla="*/ 1527321 w 1527321"/>
              <a:gd name="connsiteY3" fmla="*/ 122186 h 1221856"/>
              <a:gd name="connsiteX4" fmla="*/ 1527321 w 1527321"/>
              <a:gd name="connsiteY4" fmla="*/ 1099670 h 1221856"/>
              <a:gd name="connsiteX5" fmla="*/ 1405135 w 1527321"/>
              <a:gd name="connsiteY5" fmla="*/ 1221856 h 1221856"/>
              <a:gd name="connsiteX6" fmla="*/ 122186 w 1527321"/>
              <a:gd name="connsiteY6" fmla="*/ 1221856 h 1221856"/>
              <a:gd name="connsiteX7" fmla="*/ 0 w 1527321"/>
              <a:gd name="connsiteY7" fmla="*/ 1099670 h 1221856"/>
              <a:gd name="connsiteX8" fmla="*/ 0 w 1527321"/>
              <a:gd name="connsiteY8" fmla="*/ 122186 h 1221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7321" h="1221856">
                <a:moveTo>
                  <a:pt x="0" y="122186"/>
                </a:moveTo>
                <a:cubicBezTo>
                  <a:pt x="0" y="54705"/>
                  <a:pt x="54705" y="0"/>
                  <a:pt x="122186" y="0"/>
                </a:cubicBezTo>
                <a:lnTo>
                  <a:pt x="1405135" y="0"/>
                </a:lnTo>
                <a:cubicBezTo>
                  <a:pt x="1472616" y="0"/>
                  <a:pt x="1527321" y="54705"/>
                  <a:pt x="1527321" y="122186"/>
                </a:cubicBezTo>
                <a:lnTo>
                  <a:pt x="1527321" y="1099670"/>
                </a:lnTo>
                <a:cubicBezTo>
                  <a:pt x="1527321" y="1167151"/>
                  <a:pt x="1472616" y="1221856"/>
                  <a:pt x="1405135" y="1221856"/>
                </a:cubicBezTo>
                <a:lnTo>
                  <a:pt x="122186" y="1221856"/>
                </a:lnTo>
                <a:cubicBezTo>
                  <a:pt x="54705" y="1221856"/>
                  <a:pt x="0" y="1167151"/>
                  <a:pt x="0" y="1099670"/>
                </a:cubicBezTo>
                <a:lnTo>
                  <a:pt x="0" y="122186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1507" tIns="81507" rIns="81507" bIns="81507" numCol="1" spcCol="1270" anchor="ctr" anchorCtr="0">
            <a:noAutofit/>
          </a:bodyPr>
          <a:lstStyle/>
          <a:p>
            <a:pPr marL="0" marR="0" lvl="0" indent="0" algn="ctr" defTabSz="1066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dodavatel</a:t>
            </a:r>
            <a:endParaRPr kumimoji="0" lang="cs-CZ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4" name="Šipka: obousměrná vodorovná 43">
            <a:extLst>
              <a:ext uri="{FF2B5EF4-FFF2-40B4-BE49-F238E27FC236}">
                <a16:creationId xmlns:a16="http://schemas.microsoft.com/office/drawing/2014/main" id="{1C98E860-2E8A-4455-9361-70906CBCBFF4}"/>
              </a:ext>
            </a:extLst>
          </p:cNvPr>
          <p:cNvSpPr/>
          <p:nvPr/>
        </p:nvSpPr>
        <p:spPr>
          <a:xfrm rot="16200000">
            <a:off x="12867459" y="7454783"/>
            <a:ext cx="704399" cy="458196"/>
          </a:xfrm>
          <a:prstGeom prst="leftRightArrow">
            <a:avLst/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5" name="Volný tvar: obrazec 44">
            <a:extLst>
              <a:ext uri="{FF2B5EF4-FFF2-40B4-BE49-F238E27FC236}">
                <a16:creationId xmlns:a16="http://schemas.microsoft.com/office/drawing/2014/main" id="{794DB13D-D184-40B1-BC25-B2241482363D}"/>
              </a:ext>
            </a:extLst>
          </p:cNvPr>
          <p:cNvSpPr/>
          <p:nvPr/>
        </p:nvSpPr>
        <p:spPr>
          <a:xfrm>
            <a:off x="12372598" y="6279589"/>
            <a:ext cx="1620000" cy="900000"/>
          </a:xfrm>
          <a:custGeom>
            <a:avLst/>
            <a:gdLst>
              <a:gd name="connsiteX0" fmla="*/ 0 w 1527321"/>
              <a:gd name="connsiteY0" fmla="*/ 122186 h 1221856"/>
              <a:gd name="connsiteX1" fmla="*/ 122186 w 1527321"/>
              <a:gd name="connsiteY1" fmla="*/ 0 h 1221856"/>
              <a:gd name="connsiteX2" fmla="*/ 1405135 w 1527321"/>
              <a:gd name="connsiteY2" fmla="*/ 0 h 1221856"/>
              <a:gd name="connsiteX3" fmla="*/ 1527321 w 1527321"/>
              <a:gd name="connsiteY3" fmla="*/ 122186 h 1221856"/>
              <a:gd name="connsiteX4" fmla="*/ 1527321 w 1527321"/>
              <a:gd name="connsiteY4" fmla="*/ 1099670 h 1221856"/>
              <a:gd name="connsiteX5" fmla="*/ 1405135 w 1527321"/>
              <a:gd name="connsiteY5" fmla="*/ 1221856 h 1221856"/>
              <a:gd name="connsiteX6" fmla="*/ 122186 w 1527321"/>
              <a:gd name="connsiteY6" fmla="*/ 1221856 h 1221856"/>
              <a:gd name="connsiteX7" fmla="*/ 0 w 1527321"/>
              <a:gd name="connsiteY7" fmla="*/ 1099670 h 1221856"/>
              <a:gd name="connsiteX8" fmla="*/ 0 w 1527321"/>
              <a:gd name="connsiteY8" fmla="*/ 122186 h 1221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7321" h="1221856">
                <a:moveTo>
                  <a:pt x="0" y="122186"/>
                </a:moveTo>
                <a:cubicBezTo>
                  <a:pt x="0" y="54705"/>
                  <a:pt x="54705" y="0"/>
                  <a:pt x="122186" y="0"/>
                </a:cubicBezTo>
                <a:lnTo>
                  <a:pt x="1405135" y="0"/>
                </a:lnTo>
                <a:cubicBezTo>
                  <a:pt x="1472616" y="0"/>
                  <a:pt x="1527321" y="54705"/>
                  <a:pt x="1527321" y="122186"/>
                </a:cubicBezTo>
                <a:lnTo>
                  <a:pt x="1527321" y="1099670"/>
                </a:lnTo>
                <a:cubicBezTo>
                  <a:pt x="1527321" y="1167151"/>
                  <a:pt x="1472616" y="1221856"/>
                  <a:pt x="1405135" y="1221856"/>
                </a:cubicBezTo>
                <a:lnTo>
                  <a:pt x="122186" y="1221856"/>
                </a:lnTo>
                <a:cubicBezTo>
                  <a:pt x="54705" y="1221856"/>
                  <a:pt x="0" y="1167151"/>
                  <a:pt x="0" y="1099670"/>
                </a:cubicBezTo>
                <a:lnTo>
                  <a:pt x="0" y="122186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1507" tIns="81507" rIns="81507" bIns="81507" numCol="1" spcCol="1270" anchor="ctr" anchorCtr="0">
            <a:noAutofit/>
          </a:bodyPr>
          <a:lstStyle/>
          <a:p>
            <a:pPr marL="0" marR="0" lvl="0" indent="0" algn="ctr" defTabSz="1066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cs-CZ" sz="2400">
                <a:solidFill>
                  <a:prstClr val="white"/>
                </a:solidFill>
                <a:latin typeface="Arial" panose="020B0604020202020204"/>
              </a:rPr>
              <a:t>z</a:t>
            </a:r>
            <a:r>
              <a:rPr kumimoji="0" lang="cs-CZ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ákazník</a:t>
            </a:r>
            <a:endParaRPr kumimoji="0" lang="cs-CZ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8" name="Volný tvar: obrazec 47">
            <a:extLst>
              <a:ext uri="{FF2B5EF4-FFF2-40B4-BE49-F238E27FC236}">
                <a16:creationId xmlns:a16="http://schemas.microsoft.com/office/drawing/2014/main" id="{8ABCD486-B8ED-4B91-BB9C-1C3FECB1D43C}"/>
              </a:ext>
            </a:extLst>
          </p:cNvPr>
          <p:cNvSpPr/>
          <p:nvPr/>
        </p:nvSpPr>
        <p:spPr>
          <a:xfrm>
            <a:off x="10379720" y="10151999"/>
            <a:ext cx="1620000" cy="900000"/>
          </a:xfrm>
          <a:custGeom>
            <a:avLst/>
            <a:gdLst>
              <a:gd name="connsiteX0" fmla="*/ 0 w 1527321"/>
              <a:gd name="connsiteY0" fmla="*/ 122186 h 1221856"/>
              <a:gd name="connsiteX1" fmla="*/ 122186 w 1527321"/>
              <a:gd name="connsiteY1" fmla="*/ 0 h 1221856"/>
              <a:gd name="connsiteX2" fmla="*/ 1405135 w 1527321"/>
              <a:gd name="connsiteY2" fmla="*/ 0 h 1221856"/>
              <a:gd name="connsiteX3" fmla="*/ 1527321 w 1527321"/>
              <a:gd name="connsiteY3" fmla="*/ 122186 h 1221856"/>
              <a:gd name="connsiteX4" fmla="*/ 1527321 w 1527321"/>
              <a:gd name="connsiteY4" fmla="*/ 1099670 h 1221856"/>
              <a:gd name="connsiteX5" fmla="*/ 1405135 w 1527321"/>
              <a:gd name="connsiteY5" fmla="*/ 1221856 h 1221856"/>
              <a:gd name="connsiteX6" fmla="*/ 122186 w 1527321"/>
              <a:gd name="connsiteY6" fmla="*/ 1221856 h 1221856"/>
              <a:gd name="connsiteX7" fmla="*/ 0 w 1527321"/>
              <a:gd name="connsiteY7" fmla="*/ 1099670 h 1221856"/>
              <a:gd name="connsiteX8" fmla="*/ 0 w 1527321"/>
              <a:gd name="connsiteY8" fmla="*/ 122186 h 1221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7321" h="1221856">
                <a:moveTo>
                  <a:pt x="0" y="122186"/>
                </a:moveTo>
                <a:cubicBezTo>
                  <a:pt x="0" y="54705"/>
                  <a:pt x="54705" y="0"/>
                  <a:pt x="122186" y="0"/>
                </a:cubicBezTo>
                <a:lnTo>
                  <a:pt x="1405135" y="0"/>
                </a:lnTo>
                <a:cubicBezTo>
                  <a:pt x="1472616" y="0"/>
                  <a:pt x="1527321" y="54705"/>
                  <a:pt x="1527321" y="122186"/>
                </a:cubicBezTo>
                <a:lnTo>
                  <a:pt x="1527321" y="1099670"/>
                </a:lnTo>
                <a:cubicBezTo>
                  <a:pt x="1527321" y="1167151"/>
                  <a:pt x="1472616" y="1221856"/>
                  <a:pt x="1405135" y="1221856"/>
                </a:cubicBezTo>
                <a:lnTo>
                  <a:pt x="122186" y="1221856"/>
                </a:lnTo>
                <a:cubicBezTo>
                  <a:pt x="54705" y="1221856"/>
                  <a:pt x="0" y="1167151"/>
                  <a:pt x="0" y="1099670"/>
                </a:cubicBezTo>
                <a:lnTo>
                  <a:pt x="0" y="122186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1507" tIns="81507" rIns="81507" bIns="81507" numCol="1" spcCol="1270" anchor="ctr" anchorCtr="0">
            <a:noAutofit/>
          </a:bodyPr>
          <a:lstStyle/>
          <a:p>
            <a:pPr marL="0" marR="0" lvl="0" indent="0" algn="ctr" defTabSz="1066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cs-CZ" sz="2400">
                <a:solidFill>
                  <a:prstClr val="white"/>
                </a:solidFill>
                <a:latin typeface="Arial" panose="020B0604020202020204"/>
              </a:rPr>
              <a:t>s</a:t>
            </a:r>
            <a:r>
              <a:rPr kumimoji="0" lang="cs-CZ" sz="24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ubjekt</a:t>
            </a:r>
            <a:r>
              <a:rPr kumimoji="0" lang="cs-CZ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zúčtování</a:t>
            </a:r>
            <a:endParaRPr kumimoji="0" lang="cs-CZ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9" name="Volný tvar: obrazec 48">
            <a:extLst>
              <a:ext uri="{FF2B5EF4-FFF2-40B4-BE49-F238E27FC236}">
                <a16:creationId xmlns:a16="http://schemas.microsoft.com/office/drawing/2014/main" id="{19642E83-270D-4522-99D7-E1F6381246AF}"/>
              </a:ext>
            </a:extLst>
          </p:cNvPr>
          <p:cNvSpPr/>
          <p:nvPr/>
        </p:nvSpPr>
        <p:spPr>
          <a:xfrm>
            <a:off x="12372598" y="10804463"/>
            <a:ext cx="1620000" cy="900000"/>
          </a:xfrm>
          <a:custGeom>
            <a:avLst/>
            <a:gdLst>
              <a:gd name="connsiteX0" fmla="*/ 0 w 1527321"/>
              <a:gd name="connsiteY0" fmla="*/ 122186 h 1221856"/>
              <a:gd name="connsiteX1" fmla="*/ 122186 w 1527321"/>
              <a:gd name="connsiteY1" fmla="*/ 0 h 1221856"/>
              <a:gd name="connsiteX2" fmla="*/ 1405135 w 1527321"/>
              <a:gd name="connsiteY2" fmla="*/ 0 h 1221856"/>
              <a:gd name="connsiteX3" fmla="*/ 1527321 w 1527321"/>
              <a:gd name="connsiteY3" fmla="*/ 122186 h 1221856"/>
              <a:gd name="connsiteX4" fmla="*/ 1527321 w 1527321"/>
              <a:gd name="connsiteY4" fmla="*/ 1099670 h 1221856"/>
              <a:gd name="connsiteX5" fmla="*/ 1405135 w 1527321"/>
              <a:gd name="connsiteY5" fmla="*/ 1221856 h 1221856"/>
              <a:gd name="connsiteX6" fmla="*/ 122186 w 1527321"/>
              <a:gd name="connsiteY6" fmla="*/ 1221856 h 1221856"/>
              <a:gd name="connsiteX7" fmla="*/ 0 w 1527321"/>
              <a:gd name="connsiteY7" fmla="*/ 1099670 h 1221856"/>
              <a:gd name="connsiteX8" fmla="*/ 0 w 1527321"/>
              <a:gd name="connsiteY8" fmla="*/ 122186 h 1221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7321" h="1221856">
                <a:moveTo>
                  <a:pt x="0" y="122186"/>
                </a:moveTo>
                <a:cubicBezTo>
                  <a:pt x="0" y="54705"/>
                  <a:pt x="54705" y="0"/>
                  <a:pt x="122186" y="0"/>
                </a:cubicBezTo>
                <a:lnTo>
                  <a:pt x="1405135" y="0"/>
                </a:lnTo>
                <a:cubicBezTo>
                  <a:pt x="1472616" y="0"/>
                  <a:pt x="1527321" y="54705"/>
                  <a:pt x="1527321" y="122186"/>
                </a:cubicBezTo>
                <a:lnTo>
                  <a:pt x="1527321" y="1099670"/>
                </a:lnTo>
                <a:cubicBezTo>
                  <a:pt x="1527321" y="1167151"/>
                  <a:pt x="1472616" y="1221856"/>
                  <a:pt x="1405135" y="1221856"/>
                </a:cubicBezTo>
                <a:lnTo>
                  <a:pt x="122186" y="1221856"/>
                </a:lnTo>
                <a:cubicBezTo>
                  <a:pt x="54705" y="1221856"/>
                  <a:pt x="0" y="1167151"/>
                  <a:pt x="0" y="1099670"/>
                </a:cubicBezTo>
                <a:lnTo>
                  <a:pt x="0" y="122186"/>
                </a:lnTo>
                <a:close/>
              </a:path>
            </a:pathLst>
          </a:custGeom>
          <a:solidFill>
            <a:srgbClr val="6F6F6F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1507" tIns="81507" rIns="81507" bIns="81507" numCol="1" spcCol="1270" anchor="ctr" anchorCtr="0">
            <a:noAutofit/>
          </a:bodyPr>
          <a:lstStyle/>
          <a:p>
            <a:pPr marL="0" marR="0" lvl="0" indent="0" algn="ctr" defTabSz="1066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cs-CZ" sz="2400" dirty="0">
                <a:solidFill>
                  <a:prstClr val="white"/>
                </a:solidFill>
                <a:latin typeface="Arial" panose="020B0604020202020204"/>
              </a:rPr>
              <a:t>t</a:t>
            </a:r>
            <a:r>
              <a:rPr kumimoji="0" lang="cs-CZ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rh</a:t>
            </a:r>
            <a:r>
              <a:rPr kumimoji="0" lang="cs-CZ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br>
              <a:rPr kumimoji="0" lang="cs-CZ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r>
              <a:rPr kumimoji="0" lang="cs-CZ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 plynem</a:t>
            </a:r>
          </a:p>
        </p:txBody>
      </p:sp>
      <p:sp>
        <p:nvSpPr>
          <p:cNvPr id="50" name="Šipka: obousměrná vodorovná 49">
            <a:extLst>
              <a:ext uri="{FF2B5EF4-FFF2-40B4-BE49-F238E27FC236}">
                <a16:creationId xmlns:a16="http://schemas.microsoft.com/office/drawing/2014/main" id="{CE4D3BE2-7F45-489C-A949-8BB4402D328F}"/>
              </a:ext>
            </a:extLst>
          </p:cNvPr>
          <p:cNvSpPr/>
          <p:nvPr/>
        </p:nvSpPr>
        <p:spPr>
          <a:xfrm rot="19004371">
            <a:off x="11944325" y="9604838"/>
            <a:ext cx="683984" cy="458196"/>
          </a:xfrm>
          <a:prstGeom prst="leftRightArrow">
            <a:avLst/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1" name="Šipka: obousměrná vodorovná 50">
            <a:extLst>
              <a:ext uri="{FF2B5EF4-FFF2-40B4-BE49-F238E27FC236}">
                <a16:creationId xmlns:a16="http://schemas.microsoft.com/office/drawing/2014/main" id="{B1AD8E58-3CB1-4CE9-9A99-886C2317EF83}"/>
              </a:ext>
            </a:extLst>
          </p:cNvPr>
          <p:cNvSpPr/>
          <p:nvPr/>
        </p:nvSpPr>
        <p:spPr>
          <a:xfrm rot="16200000">
            <a:off x="12830399" y="10136094"/>
            <a:ext cx="704399" cy="458196"/>
          </a:xfrm>
          <a:prstGeom prst="leftRightArrow">
            <a:avLst/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3" name="Volný tvar: obrazec 52">
            <a:extLst>
              <a:ext uri="{FF2B5EF4-FFF2-40B4-BE49-F238E27FC236}">
                <a16:creationId xmlns:a16="http://schemas.microsoft.com/office/drawing/2014/main" id="{75602669-AC93-4480-AF49-C5C9D959FFB6}"/>
              </a:ext>
            </a:extLst>
          </p:cNvPr>
          <p:cNvSpPr/>
          <p:nvPr/>
        </p:nvSpPr>
        <p:spPr>
          <a:xfrm>
            <a:off x="16943283" y="8188173"/>
            <a:ext cx="1607706" cy="1607706"/>
          </a:xfrm>
          <a:custGeom>
            <a:avLst/>
            <a:gdLst>
              <a:gd name="connsiteX0" fmla="*/ 0 w 1607706"/>
              <a:gd name="connsiteY0" fmla="*/ 803853 h 1607706"/>
              <a:gd name="connsiteX1" fmla="*/ 803853 w 1607706"/>
              <a:gd name="connsiteY1" fmla="*/ 0 h 1607706"/>
              <a:gd name="connsiteX2" fmla="*/ 1607706 w 1607706"/>
              <a:gd name="connsiteY2" fmla="*/ 803853 h 1607706"/>
              <a:gd name="connsiteX3" fmla="*/ 803853 w 1607706"/>
              <a:gd name="connsiteY3" fmla="*/ 1607706 h 1607706"/>
              <a:gd name="connsiteX4" fmla="*/ 0 w 1607706"/>
              <a:gd name="connsiteY4" fmla="*/ 803853 h 1607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7706" h="1607706">
                <a:moveTo>
                  <a:pt x="0" y="803853"/>
                </a:moveTo>
                <a:cubicBezTo>
                  <a:pt x="0" y="359897"/>
                  <a:pt x="359897" y="0"/>
                  <a:pt x="803853" y="0"/>
                </a:cubicBezTo>
                <a:cubicBezTo>
                  <a:pt x="1247809" y="0"/>
                  <a:pt x="1607706" y="359897"/>
                  <a:pt x="1607706" y="803853"/>
                </a:cubicBezTo>
                <a:cubicBezTo>
                  <a:pt x="1607706" y="1247809"/>
                  <a:pt x="1247809" y="1607706"/>
                  <a:pt x="803853" y="1607706"/>
                </a:cubicBezTo>
                <a:cubicBezTo>
                  <a:pt x="359897" y="1607706"/>
                  <a:pt x="0" y="1247809"/>
                  <a:pt x="0" y="803853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spcFirstLastPara="0" vert="horz" wrap="square" lIns="250683" tIns="250683" rIns="250683" bIns="250683" numCol="1" spcCol="1270" anchor="ctr" anchorCtr="0">
            <a:noAutofit/>
          </a:bodyPr>
          <a:lstStyle/>
          <a:p>
            <a:pPr marL="0" marR="0" lvl="0" indent="0" algn="ctr" defTabSz="1066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EDC</a:t>
            </a:r>
            <a:endParaRPr kumimoji="0" lang="cs-CZ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8" name="Šipka: obousměrná vodorovná 57">
            <a:extLst>
              <a:ext uri="{FF2B5EF4-FFF2-40B4-BE49-F238E27FC236}">
                <a16:creationId xmlns:a16="http://schemas.microsoft.com/office/drawing/2014/main" id="{6BF586EF-8BA9-43AD-BA79-8CF28053AB55}"/>
              </a:ext>
            </a:extLst>
          </p:cNvPr>
          <p:cNvSpPr/>
          <p:nvPr/>
        </p:nvSpPr>
        <p:spPr>
          <a:xfrm rot="16200000">
            <a:off x="17392540" y="7454783"/>
            <a:ext cx="704399" cy="458196"/>
          </a:xfrm>
          <a:prstGeom prst="leftRightArrow">
            <a:avLst/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9" name="Volný tvar: obrazec 58">
            <a:extLst>
              <a:ext uri="{FF2B5EF4-FFF2-40B4-BE49-F238E27FC236}">
                <a16:creationId xmlns:a16="http://schemas.microsoft.com/office/drawing/2014/main" id="{542AAD3B-8EC8-4FED-B97F-24C2AADB278E}"/>
              </a:ext>
            </a:extLst>
          </p:cNvPr>
          <p:cNvSpPr/>
          <p:nvPr/>
        </p:nvSpPr>
        <p:spPr>
          <a:xfrm>
            <a:off x="16897679" y="6279589"/>
            <a:ext cx="1620000" cy="900000"/>
          </a:xfrm>
          <a:custGeom>
            <a:avLst/>
            <a:gdLst>
              <a:gd name="connsiteX0" fmla="*/ 0 w 1527321"/>
              <a:gd name="connsiteY0" fmla="*/ 122186 h 1221856"/>
              <a:gd name="connsiteX1" fmla="*/ 122186 w 1527321"/>
              <a:gd name="connsiteY1" fmla="*/ 0 h 1221856"/>
              <a:gd name="connsiteX2" fmla="*/ 1405135 w 1527321"/>
              <a:gd name="connsiteY2" fmla="*/ 0 h 1221856"/>
              <a:gd name="connsiteX3" fmla="*/ 1527321 w 1527321"/>
              <a:gd name="connsiteY3" fmla="*/ 122186 h 1221856"/>
              <a:gd name="connsiteX4" fmla="*/ 1527321 w 1527321"/>
              <a:gd name="connsiteY4" fmla="*/ 1099670 h 1221856"/>
              <a:gd name="connsiteX5" fmla="*/ 1405135 w 1527321"/>
              <a:gd name="connsiteY5" fmla="*/ 1221856 h 1221856"/>
              <a:gd name="connsiteX6" fmla="*/ 122186 w 1527321"/>
              <a:gd name="connsiteY6" fmla="*/ 1221856 h 1221856"/>
              <a:gd name="connsiteX7" fmla="*/ 0 w 1527321"/>
              <a:gd name="connsiteY7" fmla="*/ 1099670 h 1221856"/>
              <a:gd name="connsiteX8" fmla="*/ 0 w 1527321"/>
              <a:gd name="connsiteY8" fmla="*/ 122186 h 1221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7321" h="1221856">
                <a:moveTo>
                  <a:pt x="0" y="122186"/>
                </a:moveTo>
                <a:cubicBezTo>
                  <a:pt x="0" y="54705"/>
                  <a:pt x="54705" y="0"/>
                  <a:pt x="122186" y="0"/>
                </a:cubicBezTo>
                <a:lnTo>
                  <a:pt x="1405135" y="0"/>
                </a:lnTo>
                <a:cubicBezTo>
                  <a:pt x="1472616" y="0"/>
                  <a:pt x="1527321" y="54705"/>
                  <a:pt x="1527321" y="122186"/>
                </a:cubicBezTo>
                <a:lnTo>
                  <a:pt x="1527321" y="1099670"/>
                </a:lnTo>
                <a:cubicBezTo>
                  <a:pt x="1527321" y="1167151"/>
                  <a:pt x="1472616" y="1221856"/>
                  <a:pt x="1405135" y="1221856"/>
                </a:cubicBezTo>
                <a:lnTo>
                  <a:pt x="122186" y="1221856"/>
                </a:lnTo>
                <a:cubicBezTo>
                  <a:pt x="54705" y="1221856"/>
                  <a:pt x="0" y="1167151"/>
                  <a:pt x="0" y="1099670"/>
                </a:cubicBezTo>
                <a:lnTo>
                  <a:pt x="0" y="122186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1507" tIns="81507" rIns="81507" bIns="81507" numCol="1" spcCol="1270" anchor="ctr" anchorCtr="0">
            <a:noAutofit/>
          </a:bodyPr>
          <a:lstStyle/>
          <a:p>
            <a:pPr marL="0" marR="0" lvl="0" indent="0" algn="ctr" defTabSz="1066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cs-CZ" sz="2400">
                <a:solidFill>
                  <a:prstClr val="white"/>
                </a:solidFill>
                <a:latin typeface="Arial" panose="020B0604020202020204"/>
              </a:rPr>
              <a:t>v</a:t>
            </a:r>
            <a:r>
              <a:rPr kumimoji="0" lang="cs-CZ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ýrobce</a:t>
            </a:r>
            <a:endParaRPr kumimoji="0" lang="cs-CZ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60" name="Šipka: obousměrná vodorovná 59">
            <a:extLst>
              <a:ext uri="{FF2B5EF4-FFF2-40B4-BE49-F238E27FC236}">
                <a16:creationId xmlns:a16="http://schemas.microsoft.com/office/drawing/2014/main" id="{70B34052-A085-40D4-973F-BF4076C40934}"/>
              </a:ext>
            </a:extLst>
          </p:cNvPr>
          <p:cNvSpPr/>
          <p:nvPr/>
        </p:nvSpPr>
        <p:spPr>
          <a:xfrm rot="19004371">
            <a:off x="18245358" y="7886215"/>
            <a:ext cx="683984" cy="458196"/>
          </a:xfrm>
          <a:prstGeom prst="leftRightArrow">
            <a:avLst/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1" name="Volný tvar: obrazec 60">
            <a:extLst>
              <a:ext uri="{FF2B5EF4-FFF2-40B4-BE49-F238E27FC236}">
                <a16:creationId xmlns:a16="http://schemas.microsoft.com/office/drawing/2014/main" id="{C39BB0E5-1B7C-43D0-8F7F-BC21D233D944}"/>
              </a:ext>
            </a:extLst>
          </p:cNvPr>
          <p:cNvSpPr/>
          <p:nvPr/>
        </p:nvSpPr>
        <p:spPr>
          <a:xfrm>
            <a:off x="18854093" y="6907897"/>
            <a:ext cx="4247205" cy="900000"/>
          </a:xfrm>
          <a:custGeom>
            <a:avLst/>
            <a:gdLst>
              <a:gd name="connsiteX0" fmla="*/ 0 w 1527321"/>
              <a:gd name="connsiteY0" fmla="*/ 122186 h 1221856"/>
              <a:gd name="connsiteX1" fmla="*/ 122186 w 1527321"/>
              <a:gd name="connsiteY1" fmla="*/ 0 h 1221856"/>
              <a:gd name="connsiteX2" fmla="*/ 1405135 w 1527321"/>
              <a:gd name="connsiteY2" fmla="*/ 0 h 1221856"/>
              <a:gd name="connsiteX3" fmla="*/ 1527321 w 1527321"/>
              <a:gd name="connsiteY3" fmla="*/ 122186 h 1221856"/>
              <a:gd name="connsiteX4" fmla="*/ 1527321 w 1527321"/>
              <a:gd name="connsiteY4" fmla="*/ 1099670 h 1221856"/>
              <a:gd name="connsiteX5" fmla="*/ 1405135 w 1527321"/>
              <a:gd name="connsiteY5" fmla="*/ 1221856 h 1221856"/>
              <a:gd name="connsiteX6" fmla="*/ 122186 w 1527321"/>
              <a:gd name="connsiteY6" fmla="*/ 1221856 h 1221856"/>
              <a:gd name="connsiteX7" fmla="*/ 0 w 1527321"/>
              <a:gd name="connsiteY7" fmla="*/ 1099670 h 1221856"/>
              <a:gd name="connsiteX8" fmla="*/ 0 w 1527321"/>
              <a:gd name="connsiteY8" fmla="*/ 122186 h 1221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7321" h="1221856">
                <a:moveTo>
                  <a:pt x="0" y="122186"/>
                </a:moveTo>
                <a:cubicBezTo>
                  <a:pt x="0" y="54705"/>
                  <a:pt x="54705" y="0"/>
                  <a:pt x="122186" y="0"/>
                </a:cubicBezTo>
                <a:lnTo>
                  <a:pt x="1405135" y="0"/>
                </a:lnTo>
                <a:cubicBezTo>
                  <a:pt x="1472616" y="0"/>
                  <a:pt x="1527321" y="54705"/>
                  <a:pt x="1527321" y="122186"/>
                </a:cubicBezTo>
                <a:lnTo>
                  <a:pt x="1527321" y="1099670"/>
                </a:lnTo>
                <a:cubicBezTo>
                  <a:pt x="1527321" y="1167151"/>
                  <a:pt x="1472616" y="1221856"/>
                  <a:pt x="1405135" y="1221856"/>
                </a:cubicBezTo>
                <a:lnTo>
                  <a:pt x="122186" y="1221856"/>
                </a:lnTo>
                <a:cubicBezTo>
                  <a:pt x="54705" y="1221856"/>
                  <a:pt x="0" y="1167151"/>
                  <a:pt x="0" y="1099670"/>
                </a:cubicBezTo>
                <a:lnTo>
                  <a:pt x="0" y="122186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1507" tIns="81507" rIns="81507" bIns="81507" numCol="1" spcCol="1270" anchor="ctr" anchorCtr="0">
            <a:noAutofit/>
          </a:bodyPr>
          <a:lstStyle/>
          <a:p>
            <a:pPr marL="0" marR="0" lvl="0" indent="0" algn="ctr" defTabSz="1066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cs-CZ" sz="2400" dirty="0">
                <a:solidFill>
                  <a:prstClr val="white"/>
                </a:solidFill>
                <a:latin typeface="Arial" panose="020B0604020202020204"/>
              </a:rPr>
              <a:t>p</a:t>
            </a:r>
            <a:r>
              <a:rPr kumimoji="0" lang="cs-CZ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oskytovatel</a:t>
            </a:r>
            <a:r>
              <a:rPr kumimoji="0" lang="cs-CZ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flexibility</a:t>
            </a:r>
          </a:p>
        </p:txBody>
      </p:sp>
      <p:sp>
        <p:nvSpPr>
          <p:cNvPr id="63" name="Volný tvar: obrazec 62">
            <a:extLst>
              <a:ext uri="{FF2B5EF4-FFF2-40B4-BE49-F238E27FC236}">
                <a16:creationId xmlns:a16="http://schemas.microsoft.com/office/drawing/2014/main" id="{914B25B1-27E4-4924-A1AD-99597BB6257D}"/>
              </a:ext>
            </a:extLst>
          </p:cNvPr>
          <p:cNvSpPr/>
          <p:nvPr/>
        </p:nvSpPr>
        <p:spPr>
          <a:xfrm>
            <a:off x="16897679" y="10804463"/>
            <a:ext cx="1620000" cy="900000"/>
          </a:xfrm>
          <a:custGeom>
            <a:avLst/>
            <a:gdLst>
              <a:gd name="connsiteX0" fmla="*/ 0 w 1527321"/>
              <a:gd name="connsiteY0" fmla="*/ 122186 h 1221856"/>
              <a:gd name="connsiteX1" fmla="*/ 122186 w 1527321"/>
              <a:gd name="connsiteY1" fmla="*/ 0 h 1221856"/>
              <a:gd name="connsiteX2" fmla="*/ 1405135 w 1527321"/>
              <a:gd name="connsiteY2" fmla="*/ 0 h 1221856"/>
              <a:gd name="connsiteX3" fmla="*/ 1527321 w 1527321"/>
              <a:gd name="connsiteY3" fmla="*/ 122186 h 1221856"/>
              <a:gd name="connsiteX4" fmla="*/ 1527321 w 1527321"/>
              <a:gd name="connsiteY4" fmla="*/ 1099670 h 1221856"/>
              <a:gd name="connsiteX5" fmla="*/ 1405135 w 1527321"/>
              <a:gd name="connsiteY5" fmla="*/ 1221856 h 1221856"/>
              <a:gd name="connsiteX6" fmla="*/ 122186 w 1527321"/>
              <a:gd name="connsiteY6" fmla="*/ 1221856 h 1221856"/>
              <a:gd name="connsiteX7" fmla="*/ 0 w 1527321"/>
              <a:gd name="connsiteY7" fmla="*/ 1099670 h 1221856"/>
              <a:gd name="connsiteX8" fmla="*/ 0 w 1527321"/>
              <a:gd name="connsiteY8" fmla="*/ 122186 h 1221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7321" h="1221856">
                <a:moveTo>
                  <a:pt x="0" y="122186"/>
                </a:moveTo>
                <a:cubicBezTo>
                  <a:pt x="0" y="54705"/>
                  <a:pt x="54705" y="0"/>
                  <a:pt x="122186" y="0"/>
                </a:cubicBezTo>
                <a:lnTo>
                  <a:pt x="1405135" y="0"/>
                </a:lnTo>
                <a:cubicBezTo>
                  <a:pt x="1472616" y="0"/>
                  <a:pt x="1527321" y="54705"/>
                  <a:pt x="1527321" y="122186"/>
                </a:cubicBezTo>
                <a:lnTo>
                  <a:pt x="1527321" y="1099670"/>
                </a:lnTo>
                <a:cubicBezTo>
                  <a:pt x="1527321" y="1167151"/>
                  <a:pt x="1472616" y="1221856"/>
                  <a:pt x="1405135" y="1221856"/>
                </a:cubicBezTo>
                <a:lnTo>
                  <a:pt x="122186" y="1221856"/>
                </a:lnTo>
                <a:cubicBezTo>
                  <a:pt x="54705" y="1221856"/>
                  <a:pt x="0" y="1167151"/>
                  <a:pt x="0" y="1099670"/>
                </a:cubicBezTo>
                <a:lnTo>
                  <a:pt x="0" y="122186"/>
                </a:lnTo>
                <a:close/>
              </a:path>
            </a:pathLst>
          </a:cu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1507" tIns="81507" rIns="81507" bIns="81507" numCol="1" spcCol="1270" anchor="ctr" anchorCtr="0">
            <a:noAutofit/>
          </a:bodyPr>
          <a:lstStyle/>
          <a:p>
            <a:pPr marL="0" marR="0" lvl="0" indent="0" algn="ctr" defTabSz="1066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PPS/ </a:t>
            </a:r>
            <a:br>
              <a:rPr kumimoji="0" lang="cs-CZ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r>
              <a:rPr kumimoji="0" lang="cs-CZ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PDS</a:t>
            </a:r>
            <a:endParaRPr kumimoji="0" lang="cs-CZ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65" name="Šipka: obousměrná vodorovná 64">
            <a:extLst>
              <a:ext uri="{FF2B5EF4-FFF2-40B4-BE49-F238E27FC236}">
                <a16:creationId xmlns:a16="http://schemas.microsoft.com/office/drawing/2014/main" id="{5C7F4673-3BD4-47A8-AA62-211123F03A1F}"/>
              </a:ext>
            </a:extLst>
          </p:cNvPr>
          <p:cNvSpPr/>
          <p:nvPr/>
        </p:nvSpPr>
        <p:spPr>
          <a:xfrm rot="16200000">
            <a:off x="17355480" y="10136094"/>
            <a:ext cx="704399" cy="458196"/>
          </a:xfrm>
          <a:prstGeom prst="leftRightArrow">
            <a:avLst/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9" name="TextovéPole 68">
            <a:extLst>
              <a:ext uri="{FF2B5EF4-FFF2-40B4-BE49-F238E27FC236}">
                <a16:creationId xmlns:a16="http://schemas.microsoft.com/office/drawing/2014/main" id="{0ADFF793-15F5-426F-A2D6-D3180A6FFD06}"/>
              </a:ext>
            </a:extLst>
          </p:cNvPr>
          <p:cNvSpPr txBox="1"/>
          <p:nvPr/>
        </p:nvSpPr>
        <p:spPr>
          <a:xfrm>
            <a:off x="18916734" y="7807897"/>
            <a:ext cx="4184564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2000" b="0" i="0" u="none" strike="noStrike" kern="1200" cap="none" spc="0" normalizeH="0" baseline="0" noProof="0">
                <a:ln>
                  <a:noFill/>
                </a:ln>
                <a:solidFill>
                  <a:srgbClr val="0064C8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agregátor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2000" b="0" i="0" u="none" strike="noStrike" kern="1200" cap="none" spc="0" normalizeH="0" baseline="0" noProof="0">
                <a:ln>
                  <a:noFill/>
                </a:ln>
                <a:solidFill>
                  <a:srgbClr val="0064C8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aktivní zákazník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2000" b="0" i="0" u="none" strike="noStrike" kern="1200" cap="none" spc="0" normalizeH="0" baseline="0" noProof="0">
                <a:ln>
                  <a:noFill/>
                </a:ln>
                <a:solidFill>
                  <a:srgbClr val="0064C8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akumulace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sz="2000">
                <a:solidFill>
                  <a:srgbClr val="0064C8"/>
                </a:solidFill>
                <a:latin typeface="Arial" panose="020B0604020202020204"/>
              </a:rPr>
              <a:t>e</a:t>
            </a:r>
            <a:r>
              <a:rPr kumimoji="0" lang="cs-CZ" sz="2000" b="0" i="0" u="none" strike="noStrike" kern="1200" cap="none" spc="0" normalizeH="0" baseline="0" noProof="0">
                <a:ln>
                  <a:noFill/>
                </a:ln>
                <a:solidFill>
                  <a:srgbClr val="0064C8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nergetická komunita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cs-CZ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71" name="Obdélník: se zakulacenými rohy 70">
            <a:extLst>
              <a:ext uri="{FF2B5EF4-FFF2-40B4-BE49-F238E27FC236}">
                <a16:creationId xmlns:a16="http://schemas.microsoft.com/office/drawing/2014/main" id="{16DE342A-5AF8-4F0D-9CE6-16DDD0B4AA22}"/>
              </a:ext>
            </a:extLst>
          </p:cNvPr>
          <p:cNvSpPr/>
          <p:nvPr/>
        </p:nvSpPr>
        <p:spPr>
          <a:xfrm>
            <a:off x="1281599" y="4959686"/>
            <a:ext cx="7517282" cy="55656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Současný model trhu</a:t>
            </a:r>
          </a:p>
        </p:txBody>
      </p:sp>
      <p:sp>
        <p:nvSpPr>
          <p:cNvPr id="72" name="Obdélník: se zakulacenými rohy 71">
            <a:extLst>
              <a:ext uri="{FF2B5EF4-FFF2-40B4-BE49-F238E27FC236}">
                <a16:creationId xmlns:a16="http://schemas.microsoft.com/office/drawing/2014/main" id="{7C395698-838A-4249-9FEE-D5DE4F1DCD64}"/>
              </a:ext>
            </a:extLst>
          </p:cNvPr>
          <p:cNvSpPr/>
          <p:nvPr/>
        </p:nvSpPr>
        <p:spPr>
          <a:xfrm>
            <a:off x="1281599" y="5492007"/>
            <a:ext cx="7517282" cy="385579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0">
                <a:schemeClr val="accent2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Elektřina a plyn</a:t>
            </a:r>
          </a:p>
        </p:txBody>
      </p:sp>
      <p:sp>
        <p:nvSpPr>
          <p:cNvPr id="73" name="Obdélník: se zakulacenými rohy 72">
            <a:extLst>
              <a:ext uri="{FF2B5EF4-FFF2-40B4-BE49-F238E27FC236}">
                <a16:creationId xmlns:a16="http://schemas.microsoft.com/office/drawing/2014/main" id="{AD37FB0C-17C3-4A8E-87DC-21E8069F5BCA}"/>
              </a:ext>
            </a:extLst>
          </p:cNvPr>
          <p:cNvSpPr/>
          <p:nvPr/>
        </p:nvSpPr>
        <p:spPr>
          <a:xfrm>
            <a:off x="9961298" y="4958981"/>
            <a:ext cx="13139999" cy="503758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Nový model trhu</a:t>
            </a:r>
            <a:r>
              <a:rPr lang="cs-CZ" sz="2400" b="1" dirty="0">
                <a:solidFill>
                  <a:prstClr val="white"/>
                </a:solidFill>
                <a:latin typeface="Arial" panose="020B0604020202020204"/>
              </a:rPr>
              <a:t> (záměr</a:t>
            </a: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)</a:t>
            </a:r>
          </a:p>
        </p:txBody>
      </p:sp>
      <p:sp>
        <p:nvSpPr>
          <p:cNvPr id="74" name="Obdélník: se zakulacenými rohy 73">
            <a:extLst>
              <a:ext uri="{FF2B5EF4-FFF2-40B4-BE49-F238E27FC236}">
                <a16:creationId xmlns:a16="http://schemas.microsoft.com/office/drawing/2014/main" id="{027840E7-F302-43F1-BEFC-8095AAC41981}"/>
              </a:ext>
            </a:extLst>
          </p:cNvPr>
          <p:cNvSpPr/>
          <p:nvPr/>
        </p:nvSpPr>
        <p:spPr>
          <a:xfrm>
            <a:off x="9961299" y="5475260"/>
            <a:ext cx="5580000" cy="385579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0">
                <a:schemeClr val="accent2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Elektřina a plyn</a:t>
            </a:r>
          </a:p>
        </p:txBody>
      </p:sp>
      <p:sp>
        <p:nvSpPr>
          <p:cNvPr id="75" name="Obdélník: se zakulacenými rohy 74">
            <a:extLst>
              <a:ext uri="{FF2B5EF4-FFF2-40B4-BE49-F238E27FC236}">
                <a16:creationId xmlns:a16="http://schemas.microsoft.com/office/drawing/2014/main" id="{8C3C965E-289E-4DA6-8F41-AE9E02F30E14}"/>
              </a:ext>
            </a:extLst>
          </p:cNvPr>
          <p:cNvSpPr/>
          <p:nvPr/>
        </p:nvSpPr>
        <p:spPr>
          <a:xfrm>
            <a:off x="15757297" y="5474172"/>
            <a:ext cx="7344000" cy="38557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Elektřina</a:t>
            </a:r>
          </a:p>
        </p:txBody>
      </p:sp>
      <p:sp>
        <p:nvSpPr>
          <p:cNvPr id="52" name="Šipka: obousměrná vodorovná 51">
            <a:extLst>
              <a:ext uri="{FF2B5EF4-FFF2-40B4-BE49-F238E27FC236}">
                <a16:creationId xmlns:a16="http://schemas.microsoft.com/office/drawing/2014/main" id="{9125D31F-FBB0-4478-BF49-5015DAD52358}"/>
              </a:ext>
            </a:extLst>
          </p:cNvPr>
          <p:cNvSpPr/>
          <p:nvPr/>
        </p:nvSpPr>
        <p:spPr>
          <a:xfrm rot="10800000">
            <a:off x="14110645" y="8762928"/>
            <a:ext cx="2787033" cy="458196"/>
          </a:xfrm>
          <a:prstGeom prst="leftRightArrow">
            <a:avLst/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" name="Šipka: ohnutá 5">
            <a:extLst>
              <a:ext uri="{FF2B5EF4-FFF2-40B4-BE49-F238E27FC236}">
                <a16:creationId xmlns:a16="http://schemas.microsoft.com/office/drawing/2014/main" id="{DAC457C9-B267-40A5-8AE4-CCB105182472}"/>
              </a:ext>
            </a:extLst>
          </p:cNvPr>
          <p:cNvSpPr/>
          <p:nvPr/>
        </p:nvSpPr>
        <p:spPr>
          <a:xfrm flipH="1">
            <a:off x="14142945" y="9219486"/>
            <a:ext cx="3335636" cy="1497906"/>
          </a:xfrm>
          <a:prstGeom prst="bentArrow">
            <a:avLst>
              <a:gd name="adj1" fmla="val 6994"/>
              <a:gd name="adj2" fmla="val 6994"/>
              <a:gd name="adj3" fmla="val 25000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5" name="TextovéPole 54">
            <a:extLst>
              <a:ext uri="{FF2B5EF4-FFF2-40B4-BE49-F238E27FC236}">
                <a16:creationId xmlns:a16="http://schemas.microsoft.com/office/drawing/2014/main" id="{6E6A2413-81BC-4323-9494-8620C7EA4A47}"/>
              </a:ext>
            </a:extLst>
          </p:cNvPr>
          <p:cNvSpPr txBox="1"/>
          <p:nvPr/>
        </p:nvSpPr>
        <p:spPr>
          <a:xfrm>
            <a:off x="14691548" y="9396436"/>
            <a:ext cx="278703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2000" b="1" dirty="0">
                <a:solidFill>
                  <a:srgbClr val="0064C8"/>
                </a:solidFill>
                <a:latin typeface="Arial" panose="020B0604020202020204"/>
              </a:rPr>
              <a:t>d</a:t>
            </a:r>
            <a:r>
              <a:rPr kumimoji="0" lang="cs-CZ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64C8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ata</a:t>
            </a: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0064C8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měření</a:t>
            </a:r>
          </a:p>
        </p:txBody>
      </p:sp>
    </p:spTree>
    <p:extLst>
      <p:ext uri="{BB962C8B-B14F-4D97-AF65-F5344CB8AC3E}">
        <p14:creationId xmlns:p14="http://schemas.microsoft.com/office/powerpoint/2010/main" val="24230953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1EA3C01-B8EC-4946-81F2-00C7B3C74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Elektroenergetické datové centrum (EDC) – co bude zajišťovat?</a:t>
            </a:r>
            <a:br>
              <a:rPr lang="cs-CZ" dirty="0"/>
            </a:br>
            <a:br>
              <a:rPr lang="cs-CZ" dirty="0"/>
            </a:br>
            <a:endParaRPr lang="cs-CZ" b="0" dirty="0"/>
          </a:p>
        </p:txBody>
      </p:sp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587A794B-B67D-428A-BD33-70D8A30C01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936318-4550-47C1-A925-C7FD040AF55D}" type="slidenum">
              <a:rPr kumimoji="0" lang="cs-CZ" sz="2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cs-CZ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5636456F-7996-4E15-A13E-7D06336D8499}"/>
              </a:ext>
            </a:extLst>
          </p:cNvPr>
          <p:cNvSpPr/>
          <p:nvPr/>
        </p:nvSpPr>
        <p:spPr>
          <a:xfrm>
            <a:off x="14981735" y="2923126"/>
            <a:ext cx="7599839" cy="3847173"/>
          </a:xfrm>
          <a:prstGeom prst="roundRect">
            <a:avLst>
              <a:gd name="adj" fmla="val 6760"/>
            </a:avLst>
          </a:prstGeom>
          <a:noFill/>
          <a:ln w="28575" cap="flat" cmpd="sng" algn="ctr">
            <a:solidFill>
              <a:srgbClr val="B2D1EE"/>
            </a:solidFill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1" i="0" u="none" strike="noStrike" kern="0" cap="none" spc="0" normalizeH="0" baseline="0" noProof="0" dirty="0">
                <a:ln>
                  <a:noFill/>
                </a:ln>
                <a:solidFill>
                  <a:srgbClr val="0064C8"/>
                </a:solidFill>
                <a:effectLst/>
                <a:uLnTx/>
                <a:uFillTx/>
                <a:latin typeface="Arial" panose="020B0604020202020204"/>
              </a:rPr>
              <a:t>Podpora a</a:t>
            </a:r>
            <a:r>
              <a:rPr lang="cs-CZ" sz="2400" b="1" kern="0" dirty="0" err="1">
                <a:solidFill>
                  <a:srgbClr val="0064C8"/>
                </a:solidFill>
                <a:latin typeface="Arial" panose="020B0604020202020204"/>
              </a:rPr>
              <a:t>gregace</a:t>
            </a:r>
            <a:endParaRPr kumimoji="0" lang="cs-CZ" sz="2400" b="1" i="0" u="none" strike="noStrike" kern="0" cap="none" spc="0" normalizeH="0" baseline="0" noProof="0" dirty="0">
              <a:ln>
                <a:noFill/>
              </a:ln>
              <a:solidFill>
                <a:srgbClr val="0064C8"/>
              </a:solidFill>
              <a:effectLst/>
              <a:uLnTx/>
              <a:uFillTx/>
              <a:latin typeface="Arial" panose="020B0604020202020204"/>
            </a:endParaRP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1" i="0" u="none" strike="noStrike" kern="0" cap="none" spc="0" normalizeH="0" baseline="0" noProof="0" dirty="0">
                <a:ln>
                  <a:noFill/>
                </a:ln>
                <a:solidFill>
                  <a:srgbClr val="0064C8"/>
                </a:solidFill>
                <a:effectLst/>
                <a:uLnTx/>
                <a:uFillTx/>
                <a:latin typeface="Arial" panose="020B0604020202020204"/>
              </a:rPr>
              <a:t>flexibility</a:t>
            </a: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50DC36D2-9552-41F9-BAFA-42AC9F86A754}"/>
              </a:ext>
            </a:extLst>
          </p:cNvPr>
          <p:cNvSpPr>
            <a:spLocks/>
          </p:cNvSpPr>
          <p:nvPr/>
        </p:nvSpPr>
        <p:spPr>
          <a:xfrm>
            <a:off x="17714109" y="3318241"/>
            <a:ext cx="3065407" cy="1589391"/>
          </a:xfrm>
          <a:prstGeom prst="flowChartConnector">
            <a:avLst/>
          </a:prstGeom>
          <a:solidFill>
            <a:srgbClr val="B2D1EE"/>
          </a:solidFill>
          <a:ln w="38100" cap="flat" cmpd="sng" algn="ctr">
            <a:noFill/>
            <a:prstDash val="sysDash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0" cap="none" spc="0" normalizeH="0" baseline="0" noProof="0" dirty="0">
                <a:ln>
                  <a:noFill/>
                </a:ln>
                <a:solidFill>
                  <a:srgbClr val="0064C8">
                    <a:lumMod val="7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Krátkodobé </a:t>
            </a:r>
            <a:br>
              <a:rPr kumimoji="0" lang="cs-CZ" sz="2000" b="1" i="0" u="none" strike="noStrike" kern="0" cap="none" spc="0" normalizeH="0" baseline="0" noProof="0" dirty="0">
                <a:ln>
                  <a:noFill/>
                </a:ln>
                <a:solidFill>
                  <a:srgbClr val="0064C8">
                    <a:lumMod val="7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r>
              <a:rPr kumimoji="0" lang="cs-CZ" sz="2000" b="1" i="0" u="none" strike="noStrike" kern="0" cap="none" spc="0" normalizeH="0" baseline="0" noProof="0" dirty="0">
                <a:ln>
                  <a:noFill/>
                </a:ln>
                <a:solidFill>
                  <a:srgbClr val="0064C8">
                    <a:lumMod val="7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trhy</a:t>
            </a:r>
            <a:endParaRPr kumimoji="0" lang="cs-CZ" sz="1800" b="0" i="0" u="none" strike="noStrike" kern="0" cap="none" spc="0" normalizeH="0" baseline="0" noProof="0" dirty="0">
              <a:ln>
                <a:noFill/>
              </a:ln>
              <a:solidFill>
                <a:srgbClr val="0064C8">
                  <a:lumMod val="75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CEF5139-0E4B-4F10-8FCE-F6C3B484B216}"/>
              </a:ext>
            </a:extLst>
          </p:cNvPr>
          <p:cNvSpPr>
            <a:spLocks/>
          </p:cNvSpPr>
          <p:nvPr/>
        </p:nvSpPr>
        <p:spPr>
          <a:xfrm>
            <a:off x="14346126" y="2782434"/>
            <a:ext cx="3065407" cy="1589391"/>
          </a:xfrm>
          <a:prstGeom prst="flowChartConnector">
            <a:avLst/>
          </a:prstGeom>
          <a:solidFill>
            <a:schemeClr val="bg2">
              <a:lumMod val="90000"/>
            </a:schemeClr>
          </a:solidFill>
          <a:ln w="38100" cap="flat" cmpd="sng" algn="ctr">
            <a:noFill/>
            <a:prstDash val="sysDash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Redispatch</a:t>
            </a:r>
            <a:r>
              <a:rPr kumimoji="0" lang="cs-CZ" sz="20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9C6C2E-9894-4E2B-A494-E6EC7AE28AF2}"/>
              </a:ext>
            </a:extLst>
          </p:cNvPr>
          <p:cNvSpPr/>
          <p:nvPr/>
        </p:nvSpPr>
        <p:spPr>
          <a:xfrm>
            <a:off x="6281048" y="8187012"/>
            <a:ext cx="7599838" cy="3847173"/>
          </a:xfrm>
          <a:prstGeom prst="roundRect">
            <a:avLst>
              <a:gd name="adj" fmla="val 7889"/>
            </a:avLst>
          </a:prstGeom>
          <a:noFill/>
          <a:ln w="28575" cap="flat" cmpd="sng" algn="ctr">
            <a:solidFill>
              <a:srgbClr val="B2D1EE"/>
            </a:solidFill>
            <a:prstDash val="solid"/>
            <a:miter lim="800000"/>
          </a:ln>
          <a:effectLst/>
        </p:spPr>
        <p:txBody>
          <a:bodyPr rtlCol="0" anchor="b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1" i="0" u="none" strike="noStrike" kern="0" cap="none" spc="0" normalizeH="0" baseline="0" noProof="0" dirty="0">
                <a:ln>
                  <a:noFill/>
                </a:ln>
                <a:solidFill>
                  <a:srgbClr val="0064C8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Podpora řízení sítí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1" i="0" u="none" strike="noStrike" kern="0" cap="none" spc="0" normalizeH="0" baseline="0" noProof="0" dirty="0">
                <a:ln>
                  <a:noFill/>
                </a:ln>
                <a:solidFill>
                  <a:srgbClr val="0064C8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při aktivaci flexibility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2400" b="1" i="0" u="none" strike="noStrike" kern="0" cap="none" spc="0" normalizeH="0" baseline="0" noProof="0" dirty="0">
              <a:ln>
                <a:noFill/>
              </a:ln>
              <a:solidFill>
                <a:srgbClr val="0064C8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A1F5579-6143-4AD4-AF33-7DEF1DFDE844}"/>
              </a:ext>
            </a:extLst>
          </p:cNvPr>
          <p:cNvSpPr>
            <a:spLocks/>
          </p:cNvSpPr>
          <p:nvPr/>
        </p:nvSpPr>
        <p:spPr>
          <a:xfrm>
            <a:off x="7093694" y="8769684"/>
            <a:ext cx="3065407" cy="1589391"/>
          </a:xfrm>
          <a:prstGeom prst="flowChartConnector">
            <a:avLst/>
          </a:prstGeom>
          <a:solidFill>
            <a:srgbClr val="B2D1EE"/>
          </a:solidFill>
          <a:ln w="38100" cap="flat" cmpd="sng" algn="ctr">
            <a:noFill/>
            <a:prstDash val="sysDash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0" cap="none" spc="0" normalizeH="0" baseline="0" noProof="0" dirty="0">
                <a:ln>
                  <a:noFill/>
                </a:ln>
                <a:solidFill>
                  <a:srgbClr val="0064C8">
                    <a:lumMod val="7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Síťový</a:t>
            </a:r>
            <a:br>
              <a:rPr kumimoji="0" lang="cs-CZ" sz="2000" b="1" i="0" u="none" strike="noStrike" kern="0" cap="none" spc="0" normalizeH="0" baseline="0" noProof="0" dirty="0">
                <a:ln>
                  <a:noFill/>
                </a:ln>
                <a:solidFill>
                  <a:srgbClr val="0064C8">
                    <a:lumMod val="7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r>
              <a:rPr kumimoji="0" lang="cs-CZ" sz="2000" b="1" i="0" u="none" strike="noStrike" kern="0" cap="none" spc="0" normalizeH="0" baseline="0" noProof="0" dirty="0">
                <a:ln>
                  <a:noFill/>
                </a:ln>
                <a:solidFill>
                  <a:srgbClr val="0064C8">
                    <a:lumMod val="7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semafor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4DD9006-ABA6-4F43-9DC3-551FE8F5B769}"/>
              </a:ext>
            </a:extLst>
          </p:cNvPr>
          <p:cNvSpPr/>
          <p:nvPr/>
        </p:nvSpPr>
        <p:spPr>
          <a:xfrm>
            <a:off x="14981736" y="8187012"/>
            <a:ext cx="7599839" cy="3847173"/>
          </a:xfrm>
          <a:prstGeom prst="roundRect">
            <a:avLst>
              <a:gd name="adj" fmla="val 7053"/>
            </a:avLst>
          </a:prstGeom>
          <a:noFill/>
          <a:ln w="28575" cap="flat" cmpd="sng" algn="ctr">
            <a:solidFill>
              <a:srgbClr val="B2D1EE"/>
            </a:solidFill>
            <a:prstDash val="solid"/>
            <a:miter lim="800000"/>
          </a:ln>
          <a:effectLst/>
        </p:spPr>
        <p:txBody>
          <a:bodyPr rtlCol="0" anchor="b" anchorCtr="0"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1" i="0" u="none" strike="noStrike" kern="0" cap="none" spc="0" normalizeH="0" baseline="0" noProof="0" dirty="0">
                <a:ln>
                  <a:noFill/>
                </a:ln>
                <a:solidFill>
                  <a:srgbClr val="0064C8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Datová výměna </a:t>
            </a:r>
            <a:br>
              <a:rPr kumimoji="0" lang="cs-CZ" sz="2400" b="1" i="0" u="none" strike="noStrike" kern="0" cap="none" spc="0" normalizeH="0" baseline="0" noProof="0" dirty="0">
                <a:ln>
                  <a:noFill/>
                </a:ln>
                <a:solidFill>
                  <a:srgbClr val="0064C8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r>
              <a:rPr kumimoji="0" lang="cs-CZ" sz="2400" b="1" i="0" u="none" strike="noStrike" kern="0" cap="none" spc="0" normalizeH="0" baseline="0" noProof="0" dirty="0">
                <a:ln>
                  <a:noFill/>
                </a:ln>
                <a:solidFill>
                  <a:srgbClr val="0064C8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PPS &lt;-&gt; PDS </a:t>
            </a:r>
            <a:br>
              <a:rPr kumimoji="0" lang="cs-CZ" sz="2400" b="1" i="0" u="none" strike="noStrike" kern="0" cap="none" spc="0" normalizeH="0" baseline="0" noProof="0" dirty="0">
                <a:ln>
                  <a:noFill/>
                </a:ln>
                <a:solidFill>
                  <a:srgbClr val="0064C8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r>
              <a:rPr kumimoji="0" lang="cs-CZ" sz="2400" b="1" i="0" u="none" strike="noStrike" kern="0" cap="none" spc="0" normalizeH="0" baseline="0" noProof="0" dirty="0">
                <a:ln>
                  <a:noFill/>
                </a:ln>
                <a:solidFill>
                  <a:srgbClr val="0064C8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při plánování provozu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E0E3E57-7ECB-4BBE-BE09-46061ED0814D}"/>
              </a:ext>
            </a:extLst>
          </p:cNvPr>
          <p:cNvSpPr>
            <a:spLocks/>
          </p:cNvSpPr>
          <p:nvPr/>
        </p:nvSpPr>
        <p:spPr>
          <a:xfrm>
            <a:off x="17941628" y="8060706"/>
            <a:ext cx="3065407" cy="1589391"/>
          </a:xfrm>
          <a:prstGeom prst="flowChartConnector">
            <a:avLst/>
          </a:prstGeom>
          <a:solidFill>
            <a:srgbClr val="B2D1EE"/>
          </a:solidFill>
          <a:ln w="38100" cap="flat" cmpd="sng" algn="ctr">
            <a:noFill/>
            <a:prstDash val="sysDash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2000" b="1" kern="0" dirty="0">
                <a:solidFill>
                  <a:srgbClr val="0064C8">
                    <a:lumMod val="75000"/>
                  </a:srgbClr>
                </a:solidFill>
                <a:latin typeface="Arial" panose="020B0604020202020204"/>
              </a:rPr>
              <a:t>Bilanční příprava provozu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2ABB036-9808-4CF0-8A1E-0E5F6F266A29}"/>
              </a:ext>
            </a:extLst>
          </p:cNvPr>
          <p:cNvSpPr>
            <a:spLocks/>
          </p:cNvSpPr>
          <p:nvPr/>
        </p:nvSpPr>
        <p:spPr>
          <a:xfrm>
            <a:off x="14263234" y="10640709"/>
            <a:ext cx="3065407" cy="1589391"/>
          </a:xfrm>
          <a:prstGeom prst="flowChartConnector">
            <a:avLst/>
          </a:prstGeom>
          <a:solidFill>
            <a:schemeClr val="bg2">
              <a:lumMod val="90000"/>
            </a:schemeClr>
          </a:solidFill>
          <a:ln w="38100" cap="flat" cmpd="sng" algn="ctr">
            <a:noFill/>
            <a:prstDash val="sysDash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20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</a:rPr>
              <a:t>Příprava provozu U/Q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851789C-4608-45ED-8334-2EB2D47E37DB}"/>
              </a:ext>
            </a:extLst>
          </p:cNvPr>
          <p:cNvSpPr>
            <a:spLocks/>
          </p:cNvSpPr>
          <p:nvPr/>
        </p:nvSpPr>
        <p:spPr>
          <a:xfrm>
            <a:off x="16970479" y="9703130"/>
            <a:ext cx="3065407" cy="1589391"/>
          </a:xfrm>
          <a:prstGeom prst="flowChartConnector">
            <a:avLst/>
          </a:prstGeom>
          <a:solidFill>
            <a:srgbClr val="B2D1EE"/>
          </a:solidFill>
          <a:ln w="38100" cap="flat" cmpd="sng" algn="ctr">
            <a:noFill/>
            <a:prstDash val="sysDash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defRPr/>
            </a:pPr>
            <a:r>
              <a:rPr lang="cs-CZ" sz="2000" b="1" kern="0" dirty="0">
                <a:solidFill>
                  <a:srgbClr val="0064C8">
                    <a:lumMod val="75000"/>
                  </a:srgbClr>
                </a:solidFill>
                <a:latin typeface="Arial" panose="020B0604020202020204"/>
              </a:rPr>
              <a:t>Příprava provozu sítí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8CC5C06-1A8F-4A35-A72F-CDC7CC60E886}"/>
              </a:ext>
            </a:extLst>
          </p:cNvPr>
          <p:cNvSpPr/>
          <p:nvPr/>
        </p:nvSpPr>
        <p:spPr>
          <a:xfrm>
            <a:off x="6280962" y="2923126"/>
            <a:ext cx="7599839" cy="3847173"/>
          </a:xfrm>
          <a:prstGeom prst="roundRect">
            <a:avLst>
              <a:gd name="adj" fmla="val 7370"/>
            </a:avLst>
          </a:prstGeom>
          <a:noFill/>
          <a:ln w="28575" cap="flat" cmpd="sng" algn="ctr">
            <a:solidFill>
              <a:srgbClr val="B2D1EE"/>
            </a:solidFill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1" i="0" u="none" strike="noStrike" kern="0" cap="none" spc="0" normalizeH="0" baseline="0" noProof="0" dirty="0">
                <a:ln>
                  <a:noFill/>
                </a:ln>
                <a:solidFill>
                  <a:srgbClr val="0064C8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Poskytování podkladových</a:t>
            </a:r>
            <a:br>
              <a:rPr kumimoji="0" lang="cs-CZ" sz="2400" b="1" i="0" u="none" strike="noStrike" kern="0" cap="none" spc="0" normalizeH="0" baseline="0" noProof="0" dirty="0">
                <a:ln>
                  <a:noFill/>
                </a:ln>
                <a:solidFill>
                  <a:srgbClr val="0064C8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r>
              <a:rPr kumimoji="0" lang="cs-CZ" sz="2400" b="1" i="0" u="none" strike="noStrike" kern="0" cap="none" spc="0" normalizeH="0" baseline="0" noProof="0" dirty="0">
                <a:ln>
                  <a:noFill/>
                </a:ln>
                <a:solidFill>
                  <a:srgbClr val="0064C8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dat měření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37358DA-3983-4C3A-B6B5-A8026E30F372}"/>
              </a:ext>
            </a:extLst>
          </p:cNvPr>
          <p:cNvSpPr>
            <a:spLocks/>
          </p:cNvSpPr>
          <p:nvPr/>
        </p:nvSpPr>
        <p:spPr>
          <a:xfrm>
            <a:off x="6921723" y="5362315"/>
            <a:ext cx="3065407" cy="1589391"/>
          </a:xfrm>
          <a:prstGeom prst="flowChartConnector">
            <a:avLst/>
          </a:prstGeom>
          <a:solidFill>
            <a:schemeClr val="accent4">
              <a:lumMod val="60000"/>
              <a:lumOff val="40000"/>
            </a:schemeClr>
          </a:solidFill>
          <a:ln w="38100" cap="flat" cmpd="sng" algn="ctr">
            <a:noFill/>
            <a:prstDash val="sysDash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0" cap="none" spc="0" normalizeH="0" baseline="0" noProof="0" dirty="0">
                <a:ln>
                  <a:noFill/>
                </a:ln>
                <a:solidFill>
                  <a:srgbClr val="0064C8">
                    <a:lumMod val="7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Sdílení elektřiny </a:t>
            </a:r>
            <a:br>
              <a:rPr kumimoji="0" lang="cs-CZ" sz="2000" b="1" i="0" u="none" strike="noStrike" kern="0" cap="none" spc="0" normalizeH="0" baseline="0" noProof="0" dirty="0">
                <a:ln>
                  <a:noFill/>
                </a:ln>
                <a:solidFill>
                  <a:srgbClr val="0064C8">
                    <a:lumMod val="7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r>
              <a:rPr kumimoji="0" lang="cs-CZ" sz="1800" b="0" i="0" u="none" strike="noStrike" kern="0" cap="none" spc="0" normalizeH="0" baseline="0" noProof="0" dirty="0">
                <a:ln>
                  <a:noFill/>
                </a:ln>
                <a:solidFill>
                  <a:srgbClr val="0064C8">
                    <a:lumMod val="7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(aktivní zákazníci, energetické komunity)</a:t>
            </a:r>
            <a:endParaRPr kumimoji="0" lang="cs-CZ" sz="2000" b="0" i="0" u="none" strike="noStrike" kern="0" cap="none" spc="0" normalizeH="0" baseline="0" noProof="0" dirty="0">
              <a:ln>
                <a:noFill/>
              </a:ln>
              <a:solidFill>
                <a:srgbClr val="0064C8">
                  <a:lumMod val="75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BD0D7B2-8510-4A5F-82A2-7FC5D724101D}"/>
              </a:ext>
            </a:extLst>
          </p:cNvPr>
          <p:cNvSpPr>
            <a:spLocks/>
          </p:cNvSpPr>
          <p:nvPr/>
        </p:nvSpPr>
        <p:spPr>
          <a:xfrm>
            <a:off x="8054893" y="3721942"/>
            <a:ext cx="3065407" cy="1589391"/>
          </a:xfrm>
          <a:prstGeom prst="flowChartConnector">
            <a:avLst/>
          </a:prstGeom>
          <a:solidFill>
            <a:srgbClr val="B2D1EE"/>
          </a:solidFill>
          <a:ln w="38100" cap="flat" cmpd="sng" algn="ctr">
            <a:noFill/>
            <a:prstDash val="sysDash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0" cap="none" spc="0" normalizeH="0" baseline="0" noProof="0" dirty="0">
                <a:ln>
                  <a:noFill/>
                </a:ln>
                <a:solidFill>
                  <a:srgbClr val="0064C8">
                    <a:lumMod val="7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Akumulace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FF5B013-471A-495D-B589-7B40EEB601E3}"/>
              </a:ext>
            </a:extLst>
          </p:cNvPr>
          <p:cNvSpPr>
            <a:spLocks/>
          </p:cNvSpPr>
          <p:nvPr/>
        </p:nvSpPr>
        <p:spPr>
          <a:xfrm>
            <a:off x="10627073" y="2718331"/>
            <a:ext cx="3065407" cy="1589391"/>
          </a:xfrm>
          <a:prstGeom prst="flowChartConnector">
            <a:avLst/>
          </a:prstGeom>
          <a:solidFill>
            <a:srgbClr val="B2D1EE"/>
          </a:solidFill>
          <a:ln w="38100" cap="flat" cmpd="sng" algn="ctr">
            <a:noFill/>
            <a:prstDash val="sysDash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2000" b="1" kern="0" dirty="0">
                <a:solidFill>
                  <a:srgbClr val="0064C8">
                    <a:lumMod val="75000"/>
                  </a:srgbClr>
                </a:solidFill>
                <a:latin typeface="Arial" panose="020B0604020202020204"/>
              </a:rPr>
              <a:t>Zúčtování odchylek</a:t>
            </a:r>
            <a:endParaRPr kumimoji="0" lang="cs-CZ" sz="2000" b="1" i="0" u="none" strike="noStrike" kern="0" cap="none" spc="0" normalizeH="0" baseline="0" noProof="0" dirty="0">
              <a:ln>
                <a:noFill/>
              </a:ln>
              <a:solidFill>
                <a:srgbClr val="0064C8">
                  <a:lumMod val="75000"/>
                </a:srgbClr>
              </a:solidFill>
              <a:effectLst/>
              <a:uLnTx/>
              <a:uFillTx/>
              <a:latin typeface="Arial" panose="020B0604020202020204"/>
            </a:endParaRPr>
          </a:p>
        </p:txBody>
      </p:sp>
      <p:sp>
        <p:nvSpPr>
          <p:cNvPr id="22" name="Rectangle 28">
            <a:extLst>
              <a:ext uri="{FF2B5EF4-FFF2-40B4-BE49-F238E27FC236}">
                <a16:creationId xmlns:a16="http://schemas.microsoft.com/office/drawing/2014/main" id="{DA85D258-5C12-4E60-B0FC-CBFD2098121D}"/>
              </a:ext>
            </a:extLst>
          </p:cNvPr>
          <p:cNvSpPr>
            <a:spLocks/>
          </p:cNvSpPr>
          <p:nvPr/>
        </p:nvSpPr>
        <p:spPr>
          <a:xfrm>
            <a:off x="16574137" y="4929013"/>
            <a:ext cx="3065407" cy="1589391"/>
          </a:xfrm>
          <a:prstGeom prst="flowChartConnector">
            <a:avLst/>
          </a:prstGeom>
          <a:solidFill>
            <a:schemeClr val="bg2">
              <a:lumMod val="90000"/>
            </a:schemeClr>
          </a:solidFill>
          <a:ln w="38100" cap="flat" cmpd="sng" algn="ctr">
            <a:noFill/>
            <a:prstDash val="sysDash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Nefrekvenční </a:t>
            </a:r>
            <a:r>
              <a:rPr kumimoji="0" lang="cs-CZ" sz="2000" b="1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PpS</a:t>
            </a:r>
            <a:endParaRPr kumimoji="0" lang="cs-CZ" sz="20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4" name="Rectangle 8">
            <a:extLst>
              <a:ext uri="{FF2B5EF4-FFF2-40B4-BE49-F238E27FC236}">
                <a16:creationId xmlns:a16="http://schemas.microsoft.com/office/drawing/2014/main" id="{22B165EB-B176-4117-B898-98CA4D9D30BC}"/>
              </a:ext>
            </a:extLst>
          </p:cNvPr>
          <p:cNvSpPr>
            <a:spLocks/>
          </p:cNvSpPr>
          <p:nvPr/>
        </p:nvSpPr>
        <p:spPr>
          <a:xfrm>
            <a:off x="19906232" y="5468029"/>
            <a:ext cx="3065407" cy="1589391"/>
          </a:xfrm>
          <a:prstGeom prst="flowChartConnector">
            <a:avLst/>
          </a:prstGeom>
          <a:solidFill>
            <a:srgbClr val="B2D1EE"/>
          </a:solidFill>
          <a:ln w="38100" cap="flat" cmpd="sng" algn="ctr">
            <a:noFill/>
            <a:prstDash val="sysDash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1" i="0" u="none" strike="noStrike" kern="0" cap="none" spc="0" normalizeH="0" baseline="0" noProof="0" dirty="0">
                <a:ln>
                  <a:noFill/>
                </a:ln>
                <a:solidFill>
                  <a:srgbClr val="0064C8">
                    <a:lumMod val="7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SVR</a:t>
            </a:r>
          </a:p>
        </p:txBody>
      </p:sp>
      <p:grpSp>
        <p:nvGrpSpPr>
          <p:cNvPr id="36" name="Skupina 35">
            <a:extLst>
              <a:ext uri="{FF2B5EF4-FFF2-40B4-BE49-F238E27FC236}">
                <a16:creationId xmlns:a16="http://schemas.microsoft.com/office/drawing/2014/main" id="{B0217FF9-8E57-44AB-BADD-7C44737921AE}"/>
              </a:ext>
            </a:extLst>
          </p:cNvPr>
          <p:cNvGrpSpPr/>
          <p:nvPr/>
        </p:nvGrpSpPr>
        <p:grpSpPr>
          <a:xfrm>
            <a:off x="11883699" y="6232414"/>
            <a:ext cx="4404689" cy="2366179"/>
            <a:chOff x="7482452" y="5083311"/>
            <a:chExt cx="3381307" cy="1998047"/>
          </a:xfrm>
        </p:grpSpPr>
        <p:pic>
          <p:nvPicPr>
            <p:cNvPr id="38" name="Obrázek 37">
              <a:extLst>
                <a:ext uri="{FF2B5EF4-FFF2-40B4-BE49-F238E27FC236}">
                  <a16:creationId xmlns:a16="http://schemas.microsoft.com/office/drawing/2014/main" id="{8CD34FAD-C00C-4680-AF6D-45B79A682C3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82452" y="5083311"/>
              <a:ext cx="3381307" cy="1998047"/>
            </a:xfrm>
            <a:prstGeom prst="rect">
              <a:avLst/>
            </a:prstGeom>
          </p:spPr>
        </p:pic>
        <p:pic>
          <p:nvPicPr>
            <p:cNvPr id="39" name="Obrázek 38">
              <a:extLst>
                <a:ext uri="{FF2B5EF4-FFF2-40B4-BE49-F238E27FC236}">
                  <a16:creationId xmlns:a16="http://schemas.microsoft.com/office/drawing/2014/main" id="{80ABDC64-3F68-4B77-AC83-C7841BECD3E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7613881" y="5184249"/>
              <a:ext cx="1875324" cy="1210287"/>
            </a:xfrm>
            <a:prstGeom prst="rect">
              <a:avLst/>
            </a:prstGeom>
          </p:spPr>
        </p:pic>
      </p:grpSp>
      <p:cxnSp>
        <p:nvCxnSpPr>
          <p:cNvPr id="7" name="Přímá spojnice 6">
            <a:extLst>
              <a:ext uri="{FF2B5EF4-FFF2-40B4-BE49-F238E27FC236}">
                <a16:creationId xmlns:a16="http://schemas.microsoft.com/office/drawing/2014/main" id="{9B3EE350-9040-4822-B193-45719A3F7528}"/>
              </a:ext>
            </a:extLst>
          </p:cNvPr>
          <p:cNvCxnSpPr>
            <a:cxnSpLocks/>
            <a:stCxn id="21" idx="4"/>
          </p:cNvCxnSpPr>
          <p:nvPr/>
        </p:nvCxnSpPr>
        <p:spPr>
          <a:xfrm>
            <a:off x="12159777" y="4307722"/>
            <a:ext cx="309116" cy="1792893"/>
          </a:xfrm>
          <a:prstGeom prst="line">
            <a:avLst/>
          </a:prstGeom>
          <a:ln w="19050" cap="flat" cmpd="sng" algn="ctr">
            <a:solidFill>
              <a:schemeClr val="accent1"/>
            </a:solidFill>
            <a:prstDash val="solid"/>
            <a:round/>
            <a:headEnd type="arrow" w="med" len="med"/>
            <a:tailEnd type="arrow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2" name="Přímá spojnice 41">
            <a:extLst>
              <a:ext uri="{FF2B5EF4-FFF2-40B4-BE49-F238E27FC236}">
                <a16:creationId xmlns:a16="http://schemas.microsoft.com/office/drawing/2014/main" id="{480756AE-D0F3-4CEB-99C6-8CF5999F3208}"/>
              </a:ext>
            </a:extLst>
          </p:cNvPr>
          <p:cNvCxnSpPr>
            <a:cxnSpLocks/>
            <a:stCxn id="10" idx="4"/>
          </p:cNvCxnSpPr>
          <p:nvPr/>
        </p:nvCxnSpPr>
        <p:spPr>
          <a:xfrm flipH="1">
            <a:off x="15473204" y="4371825"/>
            <a:ext cx="405626" cy="1664001"/>
          </a:xfrm>
          <a:prstGeom prst="line">
            <a:avLst/>
          </a:prstGeom>
          <a:ln w="19050" cap="flat" cmpd="sng" algn="ctr">
            <a:solidFill>
              <a:schemeClr val="accent1"/>
            </a:solidFill>
            <a:prstDash val="solid"/>
            <a:round/>
            <a:headEnd type="arrow" w="med" len="med"/>
            <a:tailEnd type="arrow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5" name="Přímá spojnice 44">
            <a:extLst>
              <a:ext uri="{FF2B5EF4-FFF2-40B4-BE49-F238E27FC236}">
                <a16:creationId xmlns:a16="http://schemas.microsoft.com/office/drawing/2014/main" id="{09512D59-DC41-4829-91E1-A58F70D49844}"/>
              </a:ext>
            </a:extLst>
          </p:cNvPr>
          <p:cNvCxnSpPr>
            <a:cxnSpLocks/>
            <a:endCxn id="17" idx="1"/>
          </p:cNvCxnSpPr>
          <p:nvPr/>
        </p:nvCxnSpPr>
        <p:spPr>
          <a:xfrm>
            <a:off x="15935493" y="8750691"/>
            <a:ext cx="1483904" cy="1185200"/>
          </a:xfrm>
          <a:prstGeom prst="line">
            <a:avLst/>
          </a:prstGeom>
          <a:ln w="19050" cap="flat" cmpd="sng" algn="ctr">
            <a:solidFill>
              <a:schemeClr val="accent1"/>
            </a:solidFill>
            <a:prstDash val="solid"/>
            <a:round/>
            <a:headEnd type="arrow" w="med" len="med"/>
            <a:tailEnd type="arrow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6" name="Přímá spojnice 45">
            <a:extLst>
              <a:ext uri="{FF2B5EF4-FFF2-40B4-BE49-F238E27FC236}">
                <a16:creationId xmlns:a16="http://schemas.microsoft.com/office/drawing/2014/main" id="{6B9A5B9B-92C1-44DD-A461-FDEB39541D9A}"/>
              </a:ext>
            </a:extLst>
          </p:cNvPr>
          <p:cNvCxnSpPr>
            <a:cxnSpLocks/>
            <a:stCxn id="15" idx="2"/>
          </p:cNvCxnSpPr>
          <p:nvPr/>
        </p:nvCxnSpPr>
        <p:spPr>
          <a:xfrm flipH="1" flipV="1">
            <a:off x="16447566" y="8117044"/>
            <a:ext cx="1494062" cy="738358"/>
          </a:xfrm>
          <a:prstGeom prst="line">
            <a:avLst/>
          </a:prstGeom>
          <a:ln w="19050" cap="flat" cmpd="sng" algn="ctr">
            <a:solidFill>
              <a:schemeClr val="accent1"/>
            </a:solidFill>
            <a:prstDash val="solid"/>
            <a:round/>
            <a:headEnd type="arrow" w="med" len="med"/>
            <a:tailEnd type="arrow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7" name="Přímá spojnice 46">
            <a:extLst>
              <a:ext uri="{FF2B5EF4-FFF2-40B4-BE49-F238E27FC236}">
                <a16:creationId xmlns:a16="http://schemas.microsoft.com/office/drawing/2014/main" id="{3E12902D-2A25-4E5E-AF96-BFA40F2B150B}"/>
              </a:ext>
            </a:extLst>
          </p:cNvPr>
          <p:cNvCxnSpPr>
            <a:cxnSpLocks/>
            <a:stCxn id="34" idx="3"/>
          </p:cNvCxnSpPr>
          <p:nvPr/>
        </p:nvCxnSpPr>
        <p:spPr>
          <a:xfrm flipH="1">
            <a:off x="16300487" y="6824659"/>
            <a:ext cx="4054663" cy="856523"/>
          </a:xfrm>
          <a:prstGeom prst="line">
            <a:avLst/>
          </a:prstGeom>
          <a:ln w="19050" cap="flat" cmpd="sng" algn="ctr">
            <a:solidFill>
              <a:schemeClr val="accent1"/>
            </a:solidFill>
            <a:prstDash val="solid"/>
            <a:round/>
            <a:headEnd type="arrow" w="med" len="med"/>
            <a:tailEnd type="arrow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8" name="Přímá spojnice 47">
            <a:extLst>
              <a:ext uri="{FF2B5EF4-FFF2-40B4-BE49-F238E27FC236}">
                <a16:creationId xmlns:a16="http://schemas.microsoft.com/office/drawing/2014/main" id="{4EE53B24-5FBD-4BAC-A3C8-FC200B24B004}"/>
              </a:ext>
            </a:extLst>
          </p:cNvPr>
          <p:cNvCxnSpPr>
            <a:cxnSpLocks/>
            <a:stCxn id="22" idx="3"/>
          </p:cNvCxnSpPr>
          <p:nvPr/>
        </p:nvCxnSpPr>
        <p:spPr>
          <a:xfrm flipH="1">
            <a:off x="16473092" y="6285643"/>
            <a:ext cx="549963" cy="307371"/>
          </a:xfrm>
          <a:prstGeom prst="line">
            <a:avLst/>
          </a:prstGeom>
          <a:ln w="19050" cap="flat" cmpd="sng" algn="ctr">
            <a:solidFill>
              <a:schemeClr val="accent1"/>
            </a:solidFill>
            <a:prstDash val="solid"/>
            <a:round/>
            <a:headEnd type="arrow" w="med" len="med"/>
            <a:tailEnd type="arrow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9" name="Přímá spojnice 48">
            <a:extLst>
              <a:ext uri="{FF2B5EF4-FFF2-40B4-BE49-F238E27FC236}">
                <a16:creationId xmlns:a16="http://schemas.microsoft.com/office/drawing/2014/main" id="{A92E45EE-4E6F-42F7-95A2-8F6B0CDA84F7}"/>
              </a:ext>
            </a:extLst>
          </p:cNvPr>
          <p:cNvCxnSpPr>
            <a:cxnSpLocks/>
            <a:stCxn id="9" idx="2"/>
          </p:cNvCxnSpPr>
          <p:nvPr/>
        </p:nvCxnSpPr>
        <p:spPr>
          <a:xfrm flipH="1">
            <a:off x="15979875" y="4112937"/>
            <a:ext cx="1734234" cy="2070803"/>
          </a:xfrm>
          <a:prstGeom prst="line">
            <a:avLst/>
          </a:prstGeom>
          <a:ln w="19050" cap="flat" cmpd="sng" algn="ctr">
            <a:solidFill>
              <a:schemeClr val="accent1"/>
            </a:solidFill>
            <a:prstDash val="solid"/>
            <a:round/>
            <a:headEnd type="arrow" w="med" len="med"/>
            <a:tailEnd type="arrow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0" name="Přímá spojnice 49">
            <a:extLst>
              <a:ext uri="{FF2B5EF4-FFF2-40B4-BE49-F238E27FC236}">
                <a16:creationId xmlns:a16="http://schemas.microsoft.com/office/drawing/2014/main" id="{5EB97BDA-6413-416D-B2A0-84E40CF06ADC}"/>
              </a:ext>
            </a:extLst>
          </p:cNvPr>
          <p:cNvCxnSpPr>
            <a:cxnSpLocks/>
            <a:stCxn id="19" idx="6"/>
          </p:cNvCxnSpPr>
          <p:nvPr/>
        </p:nvCxnSpPr>
        <p:spPr>
          <a:xfrm>
            <a:off x="9987130" y="6157011"/>
            <a:ext cx="1737391" cy="571035"/>
          </a:xfrm>
          <a:prstGeom prst="line">
            <a:avLst/>
          </a:prstGeom>
          <a:ln w="19050" cap="flat" cmpd="sng" algn="ctr">
            <a:solidFill>
              <a:schemeClr val="accent1"/>
            </a:solidFill>
            <a:prstDash val="solid"/>
            <a:round/>
            <a:headEnd type="arrow" w="med" len="med"/>
            <a:tailEnd type="arrow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1" name="Přímá spojnice 50">
            <a:extLst>
              <a:ext uri="{FF2B5EF4-FFF2-40B4-BE49-F238E27FC236}">
                <a16:creationId xmlns:a16="http://schemas.microsoft.com/office/drawing/2014/main" id="{1E079A5E-88B6-45A6-8303-1BB0C216445B}"/>
              </a:ext>
            </a:extLst>
          </p:cNvPr>
          <p:cNvCxnSpPr>
            <a:cxnSpLocks/>
            <a:stCxn id="20" idx="5"/>
          </p:cNvCxnSpPr>
          <p:nvPr/>
        </p:nvCxnSpPr>
        <p:spPr>
          <a:xfrm>
            <a:off x="10671382" y="5078572"/>
            <a:ext cx="1346012" cy="1031577"/>
          </a:xfrm>
          <a:prstGeom prst="line">
            <a:avLst/>
          </a:prstGeom>
          <a:ln w="19050" cap="flat" cmpd="sng" algn="ctr">
            <a:solidFill>
              <a:schemeClr val="accent1"/>
            </a:solidFill>
            <a:prstDash val="solid"/>
            <a:round/>
            <a:headEnd type="arrow" w="med" len="med"/>
            <a:tailEnd type="arrow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78" name="Přímá spojnice 77">
            <a:extLst>
              <a:ext uri="{FF2B5EF4-FFF2-40B4-BE49-F238E27FC236}">
                <a16:creationId xmlns:a16="http://schemas.microsoft.com/office/drawing/2014/main" id="{9AFFAA5F-471A-4AF0-B5C6-88609D8AF4AA}"/>
              </a:ext>
            </a:extLst>
          </p:cNvPr>
          <p:cNvCxnSpPr>
            <a:cxnSpLocks/>
            <a:stCxn id="16" idx="0"/>
          </p:cNvCxnSpPr>
          <p:nvPr/>
        </p:nvCxnSpPr>
        <p:spPr>
          <a:xfrm flipH="1" flipV="1">
            <a:off x="15250899" y="8795181"/>
            <a:ext cx="545039" cy="1845528"/>
          </a:xfrm>
          <a:prstGeom prst="line">
            <a:avLst/>
          </a:prstGeom>
          <a:ln w="19050" cap="flat" cmpd="sng" algn="ctr">
            <a:solidFill>
              <a:schemeClr val="accent1"/>
            </a:solidFill>
            <a:prstDash val="solid"/>
            <a:round/>
            <a:headEnd type="arrow" w="med" len="med"/>
            <a:tailEnd type="arrow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79" name="Přímá spojnice 78">
            <a:extLst>
              <a:ext uri="{FF2B5EF4-FFF2-40B4-BE49-F238E27FC236}">
                <a16:creationId xmlns:a16="http://schemas.microsoft.com/office/drawing/2014/main" id="{0F48408C-CFD0-4904-AFB9-8D832350F40B}"/>
              </a:ext>
            </a:extLst>
          </p:cNvPr>
          <p:cNvCxnSpPr>
            <a:cxnSpLocks/>
            <a:stCxn id="128" idx="0"/>
          </p:cNvCxnSpPr>
          <p:nvPr/>
        </p:nvCxnSpPr>
        <p:spPr>
          <a:xfrm flipV="1">
            <a:off x="12105765" y="8769684"/>
            <a:ext cx="1108928" cy="1876586"/>
          </a:xfrm>
          <a:prstGeom prst="line">
            <a:avLst/>
          </a:prstGeom>
          <a:ln w="19050" cap="flat" cmpd="sng" algn="ctr">
            <a:solidFill>
              <a:schemeClr val="accent1"/>
            </a:solidFill>
            <a:prstDash val="solid"/>
            <a:round/>
            <a:headEnd type="arrow" w="med" len="med"/>
            <a:tailEnd type="arrow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80" name="Přímá spojnice 79">
            <a:extLst>
              <a:ext uri="{FF2B5EF4-FFF2-40B4-BE49-F238E27FC236}">
                <a16:creationId xmlns:a16="http://schemas.microsoft.com/office/drawing/2014/main" id="{7D1B3F95-F896-4233-9514-79AB952D44CA}"/>
              </a:ext>
            </a:extLst>
          </p:cNvPr>
          <p:cNvCxnSpPr>
            <a:cxnSpLocks/>
            <a:stCxn id="13" idx="7"/>
          </p:cNvCxnSpPr>
          <p:nvPr/>
        </p:nvCxnSpPr>
        <p:spPr>
          <a:xfrm flipV="1">
            <a:off x="9710183" y="7941955"/>
            <a:ext cx="1908965" cy="1060490"/>
          </a:xfrm>
          <a:prstGeom prst="line">
            <a:avLst/>
          </a:prstGeom>
          <a:ln w="19050" cap="flat" cmpd="sng" algn="ctr">
            <a:solidFill>
              <a:schemeClr val="accent1"/>
            </a:solidFill>
            <a:prstDash val="solid"/>
            <a:round/>
            <a:headEnd type="arrow" w="med" len="med"/>
            <a:tailEnd type="arrow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101" name="Obrázek 100" descr="Obsah obrázku text, podepsat, červená, talíř&#10;&#10;Popis byl vytvořen automaticky">
            <a:extLst>
              <a:ext uri="{FF2B5EF4-FFF2-40B4-BE49-F238E27FC236}">
                <a16:creationId xmlns:a16="http://schemas.microsoft.com/office/drawing/2014/main" id="{57F511A3-B0CC-4A8D-BB46-E785193DEF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626" y="5804611"/>
            <a:ext cx="640081" cy="396241"/>
          </a:xfrm>
          <a:prstGeom prst="rect">
            <a:avLst/>
          </a:prstGeom>
        </p:spPr>
      </p:pic>
      <p:pic>
        <p:nvPicPr>
          <p:cNvPr id="102" name="Obrázek 101" descr="Obsah obrázku text, podepsat, červená, talíř&#10;&#10;Popis byl vytvořen automaticky">
            <a:extLst>
              <a:ext uri="{FF2B5EF4-FFF2-40B4-BE49-F238E27FC236}">
                <a16:creationId xmlns:a16="http://schemas.microsoft.com/office/drawing/2014/main" id="{FB543435-CA0F-4D58-ABCD-9D285868DD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6518" y="8904589"/>
            <a:ext cx="640081" cy="393203"/>
          </a:xfrm>
          <a:prstGeom prst="rect">
            <a:avLst/>
          </a:prstGeom>
        </p:spPr>
      </p:pic>
      <p:pic>
        <p:nvPicPr>
          <p:cNvPr id="103" name="Obrázek 102" descr="Obsah obrázku text, podepsat, červená, talíř&#10;&#10;Popis byl vytvořen automaticky">
            <a:extLst>
              <a:ext uri="{FF2B5EF4-FFF2-40B4-BE49-F238E27FC236}">
                <a16:creationId xmlns:a16="http://schemas.microsoft.com/office/drawing/2014/main" id="{7C3228F1-1719-47F6-87A9-F3311838DB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2974" y="8571564"/>
            <a:ext cx="640081" cy="396241"/>
          </a:xfrm>
          <a:prstGeom prst="rect">
            <a:avLst/>
          </a:prstGeom>
        </p:spPr>
      </p:pic>
      <p:pic>
        <p:nvPicPr>
          <p:cNvPr id="104" name="Obrázek 103" descr="Obsah obrázku text, podepsat, červená, talíř&#10;&#10;Popis byl vytvořen automaticky">
            <a:extLst>
              <a:ext uri="{FF2B5EF4-FFF2-40B4-BE49-F238E27FC236}">
                <a16:creationId xmlns:a16="http://schemas.microsoft.com/office/drawing/2014/main" id="{71BD2E1C-BBDF-4491-9B5E-3112BDA28B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1638" y="8496870"/>
            <a:ext cx="640081" cy="396241"/>
          </a:xfrm>
          <a:prstGeom prst="rect">
            <a:avLst/>
          </a:prstGeom>
        </p:spPr>
      </p:pic>
      <p:pic>
        <p:nvPicPr>
          <p:cNvPr id="105" name="Obrázek 104" descr="Obsah obrázku text, podepsat, červená, talíř&#10;&#10;Popis byl vytvořen automaticky">
            <a:extLst>
              <a:ext uri="{FF2B5EF4-FFF2-40B4-BE49-F238E27FC236}">
                <a16:creationId xmlns:a16="http://schemas.microsoft.com/office/drawing/2014/main" id="{04BD8826-378F-4A02-AD14-F3F26EABE4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8173" y="7249846"/>
            <a:ext cx="640081" cy="396241"/>
          </a:xfrm>
          <a:prstGeom prst="rect">
            <a:avLst/>
          </a:prstGeom>
        </p:spPr>
      </p:pic>
      <p:pic>
        <p:nvPicPr>
          <p:cNvPr id="106" name="Obrázek 105" descr="Obsah obrázku text, podepsat, červená, talíř&#10;&#10;Popis byl vytvořen automaticky">
            <a:extLst>
              <a:ext uri="{FF2B5EF4-FFF2-40B4-BE49-F238E27FC236}">
                <a16:creationId xmlns:a16="http://schemas.microsoft.com/office/drawing/2014/main" id="{4C6BD0D0-59AB-4B50-A335-3B5767283C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6951" y="7556441"/>
            <a:ext cx="640081" cy="393203"/>
          </a:xfrm>
          <a:prstGeom prst="rect">
            <a:avLst/>
          </a:prstGeom>
        </p:spPr>
      </p:pic>
      <p:sp>
        <p:nvSpPr>
          <p:cNvPr id="113" name="TextovéPole 112">
            <a:extLst>
              <a:ext uri="{FF2B5EF4-FFF2-40B4-BE49-F238E27FC236}">
                <a16:creationId xmlns:a16="http://schemas.microsoft.com/office/drawing/2014/main" id="{FA81AFC1-0924-4A86-8CD5-DDEEFF9143EE}"/>
              </a:ext>
            </a:extLst>
          </p:cNvPr>
          <p:cNvSpPr txBox="1"/>
          <p:nvPr/>
        </p:nvSpPr>
        <p:spPr>
          <a:xfrm>
            <a:off x="10493192" y="5572589"/>
            <a:ext cx="56908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4000" b="1" i="0" u="none" strike="noStrike" kern="1200" cap="none" spc="0" normalizeH="0" baseline="0" noProof="0" dirty="0">
                <a:ln>
                  <a:noFill/>
                </a:ln>
                <a:solidFill>
                  <a:srgbClr val="BF2A3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EDC</a:t>
            </a:r>
          </a:p>
        </p:txBody>
      </p:sp>
      <p:grpSp>
        <p:nvGrpSpPr>
          <p:cNvPr id="4" name="Skupina 3">
            <a:extLst>
              <a:ext uri="{FF2B5EF4-FFF2-40B4-BE49-F238E27FC236}">
                <a16:creationId xmlns:a16="http://schemas.microsoft.com/office/drawing/2014/main" id="{8FDB35B3-1B53-4E8C-B2D8-23F06B052ED1}"/>
              </a:ext>
            </a:extLst>
          </p:cNvPr>
          <p:cNvGrpSpPr/>
          <p:nvPr/>
        </p:nvGrpSpPr>
        <p:grpSpPr>
          <a:xfrm>
            <a:off x="1277429" y="8692814"/>
            <a:ext cx="4418276" cy="3282182"/>
            <a:chOff x="1277429" y="8564478"/>
            <a:chExt cx="4418276" cy="3282182"/>
          </a:xfrm>
        </p:grpSpPr>
        <p:pic>
          <p:nvPicPr>
            <p:cNvPr id="116" name="Logo ČEPS emf">
              <a:extLst>
                <a:ext uri="{FF2B5EF4-FFF2-40B4-BE49-F238E27FC236}">
                  <a16:creationId xmlns:a16="http://schemas.microsoft.com/office/drawing/2014/main" id="{3F2AE5BF-0773-4CA5-81BD-E1A582F5ED7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77429" y="11213777"/>
              <a:ext cx="1425936" cy="632883"/>
            </a:xfrm>
            <a:prstGeom prst="rect">
              <a:avLst/>
            </a:prstGeom>
          </p:spPr>
        </p:pic>
        <p:pic>
          <p:nvPicPr>
            <p:cNvPr id="117" name="Picture 3">
              <a:extLst>
                <a:ext uri="{FF2B5EF4-FFF2-40B4-BE49-F238E27FC236}">
                  <a16:creationId xmlns:a16="http://schemas.microsoft.com/office/drawing/2014/main" id="{38D488B9-FCA9-47C3-9B77-D6716C3DB21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4777" y="8564478"/>
              <a:ext cx="2900928" cy="637259"/>
            </a:xfrm>
            <a:prstGeom prst="rect">
              <a:avLst/>
            </a:prstGeom>
            <a:noFill/>
          </p:spPr>
        </p:pic>
        <p:pic>
          <p:nvPicPr>
            <p:cNvPr id="118" name="Picture 4">
              <a:extLst>
                <a:ext uri="{FF2B5EF4-FFF2-40B4-BE49-F238E27FC236}">
                  <a16:creationId xmlns:a16="http://schemas.microsoft.com/office/drawing/2014/main" id="{B78C957E-5545-44FB-BDD6-F09E0945F03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30346" y="11056522"/>
              <a:ext cx="1425936" cy="790138"/>
            </a:xfrm>
            <a:prstGeom prst="rect">
              <a:avLst/>
            </a:prstGeom>
            <a:noFill/>
          </p:spPr>
        </p:pic>
        <p:pic>
          <p:nvPicPr>
            <p:cNvPr id="119" name="Picture 5">
              <a:hlinkClick r:id="rId8"/>
              <a:extLst>
                <a:ext uri="{FF2B5EF4-FFF2-40B4-BE49-F238E27FC236}">
                  <a16:creationId xmlns:a16="http://schemas.microsoft.com/office/drawing/2014/main" id="{B1367C89-40D3-4CCD-954F-F855025C3C0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77429" y="8636985"/>
              <a:ext cx="1190493" cy="645135"/>
            </a:xfrm>
            <a:prstGeom prst="rect">
              <a:avLst/>
            </a:prstGeom>
            <a:noFill/>
          </p:spPr>
        </p:pic>
        <p:grpSp>
          <p:nvGrpSpPr>
            <p:cNvPr id="125" name="Skupina 124">
              <a:extLst>
                <a:ext uri="{FF2B5EF4-FFF2-40B4-BE49-F238E27FC236}">
                  <a16:creationId xmlns:a16="http://schemas.microsoft.com/office/drawing/2014/main" id="{14EFB8F0-DF30-4B26-A08F-304AF0A2887D}"/>
                </a:ext>
              </a:extLst>
            </p:cNvPr>
            <p:cNvGrpSpPr/>
            <p:nvPr/>
          </p:nvGrpSpPr>
          <p:grpSpPr>
            <a:xfrm>
              <a:off x="2007094" y="9478722"/>
              <a:ext cx="1067772" cy="1461524"/>
              <a:chOff x="2178507" y="9195606"/>
              <a:chExt cx="1078578" cy="1566774"/>
            </a:xfrm>
          </p:grpSpPr>
          <p:pic>
            <p:nvPicPr>
              <p:cNvPr id="124" name="Obrázek 123">
                <a:extLst>
                  <a:ext uri="{FF2B5EF4-FFF2-40B4-BE49-F238E27FC236}">
                    <a16:creationId xmlns:a16="http://schemas.microsoft.com/office/drawing/2014/main" id="{5E1717A0-8DF2-4CF5-BD77-EE7CBA5DBE4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78507" y="9195606"/>
                <a:ext cx="1078578" cy="1566774"/>
              </a:xfrm>
              <a:prstGeom prst="rect">
                <a:avLst/>
              </a:prstGeom>
            </p:spPr>
          </p:pic>
          <p:pic>
            <p:nvPicPr>
              <p:cNvPr id="122" name="Obrázek 121">
                <a:extLst>
                  <a:ext uri="{FF2B5EF4-FFF2-40B4-BE49-F238E27FC236}">
                    <a16:creationId xmlns:a16="http://schemas.microsoft.com/office/drawing/2014/main" id="{E6F4E7DE-F174-4F32-B151-236A0F65BEF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66816" y="9843511"/>
                <a:ext cx="701960" cy="515564"/>
              </a:xfrm>
              <a:prstGeom prst="rect">
                <a:avLst/>
              </a:prstGeom>
            </p:spPr>
          </p:pic>
        </p:grpSp>
      </p:grpSp>
      <p:sp>
        <p:nvSpPr>
          <p:cNvPr id="128" name="Rectangle 12">
            <a:extLst>
              <a:ext uri="{FF2B5EF4-FFF2-40B4-BE49-F238E27FC236}">
                <a16:creationId xmlns:a16="http://schemas.microsoft.com/office/drawing/2014/main" id="{F47C1EA5-2220-4106-BB0E-C19203F33A82}"/>
              </a:ext>
            </a:extLst>
          </p:cNvPr>
          <p:cNvSpPr>
            <a:spLocks/>
          </p:cNvSpPr>
          <p:nvPr/>
        </p:nvSpPr>
        <p:spPr>
          <a:xfrm>
            <a:off x="10573061" y="10646270"/>
            <a:ext cx="3065407" cy="1589391"/>
          </a:xfrm>
          <a:prstGeom prst="flowChartConnector">
            <a:avLst/>
          </a:prstGeom>
          <a:solidFill>
            <a:schemeClr val="bg2">
              <a:lumMod val="90000"/>
            </a:schemeClr>
          </a:solidFill>
          <a:ln w="38100" cap="flat" cmpd="sng" algn="ctr">
            <a:noFill/>
            <a:prstDash val="sysDash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Dynamic</a:t>
            </a:r>
            <a:r>
              <a:rPr kumimoji="0" lang="cs-CZ" sz="2000" b="1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ké</a:t>
            </a:r>
            <a:r>
              <a:rPr kumimoji="0" lang="cs-CZ" sz="20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cs-CZ" sz="2000" b="1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tarif</a:t>
            </a:r>
            <a:r>
              <a:rPr kumimoji="0" lang="cs-CZ" sz="20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y</a:t>
            </a:r>
          </a:p>
        </p:txBody>
      </p:sp>
      <p:sp>
        <p:nvSpPr>
          <p:cNvPr id="132" name="TextovéPole 131">
            <a:extLst>
              <a:ext uri="{FF2B5EF4-FFF2-40B4-BE49-F238E27FC236}">
                <a16:creationId xmlns:a16="http://schemas.microsoft.com/office/drawing/2014/main" id="{E30ABBCC-A384-461F-8D9F-AA474E6A1B41}"/>
              </a:ext>
            </a:extLst>
          </p:cNvPr>
          <p:cNvSpPr txBox="1"/>
          <p:nvPr/>
        </p:nvSpPr>
        <p:spPr>
          <a:xfrm>
            <a:off x="1282707" y="4255946"/>
            <a:ext cx="4788701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„EDC je reakcí na zásadní transformaci energetického sektoru, jde například o dekarbonizaci, decentralizaci nebo digitalizaci. … Pro zajištění koordinace mezi provozovateli soustav, výrobními zdroji a spotřebou bude nezbytné na jednom centrálním místě shromáždit velké množství dat, to bude mimo jiné úlohou nového datového centra. EDC je součástí programu digitalizace energetiky v ČR.“</a:t>
            </a:r>
            <a:endParaRPr kumimoji="0" lang="cs-CZ" sz="2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37" name="TextovéPole 136">
            <a:extLst>
              <a:ext uri="{FF2B5EF4-FFF2-40B4-BE49-F238E27FC236}">
                <a16:creationId xmlns:a16="http://schemas.microsoft.com/office/drawing/2014/main" id="{5ECA681A-7B2D-4538-9ABC-FE20CB93C6A5}"/>
              </a:ext>
            </a:extLst>
          </p:cNvPr>
          <p:cNvSpPr txBox="1"/>
          <p:nvPr/>
        </p:nvSpPr>
        <p:spPr>
          <a:xfrm>
            <a:off x="3604484" y="3070141"/>
            <a:ext cx="246692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  <a:hlinkClick r:id="rId12"/>
              </a:rPr>
              <a:t>Informace MPO pro Vládu ČR </a:t>
            </a:r>
            <a:br>
              <a:rPr kumimoji="0" lang="cs-CZ" sz="2200" b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  <a:hlinkClick r:id="rId12"/>
              </a:rPr>
            </a:br>
            <a:r>
              <a:rPr kumimoji="0" lang="cs-CZ" sz="2200" b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  <a:hlinkClick r:id="rId12"/>
              </a:rPr>
              <a:t>17. 8. 2022:</a:t>
            </a:r>
            <a:endParaRPr kumimoji="0" lang="cs-CZ" sz="2200" b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55" name="Picture 2">
            <a:extLst>
              <a:ext uri="{FF2B5EF4-FFF2-40B4-BE49-F238E27FC236}">
                <a16:creationId xmlns:a16="http://schemas.microsoft.com/office/drawing/2014/main" id="{1FDD06B2-DCD1-4623-8332-67CBBE7447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413497" y="3065096"/>
            <a:ext cx="2067640" cy="1094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TextovéPole 55">
            <a:extLst>
              <a:ext uri="{FF2B5EF4-FFF2-40B4-BE49-F238E27FC236}">
                <a16:creationId xmlns:a16="http://schemas.microsoft.com/office/drawing/2014/main" id="{8C38EDCA-F091-4E38-B392-D74FC9DA0940}"/>
              </a:ext>
            </a:extLst>
          </p:cNvPr>
          <p:cNvSpPr txBox="1"/>
          <p:nvPr/>
        </p:nvSpPr>
        <p:spPr>
          <a:xfrm>
            <a:off x="2797887" y="9707172"/>
            <a:ext cx="296093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BF2A34"/>
                </a:solidFill>
                <a:effectLst/>
                <a:uLnTx/>
                <a:uFillTx/>
                <a:latin typeface="Arial" panose="020B0604020202020204"/>
              </a:rPr>
              <a:t>Memorandum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2000" b="1" dirty="0">
                <a:solidFill>
                  <a:srgbClr val="BF2A34"/>
                </a:solidFill>
                <a:latin typeface="Arial" panose="020B0604020202020204"/>
              </a:rPr>
              <a:t>o</a:t>
            </a: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BF2A34"/>
                </a:solidFill>
                <a:effectLst/>
                <a:uLnTx/>
                <a:uFillTx/>
                <a:latin typeface="Arial" panose="020B0604020202020204"/>
              </a:rPr>
              <a:t> spolupráci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2000" b="0" i="0" u="none" strike="noStrike" kern="1200" cap="none" spc="0" normalizeH="0" baseline="0" noProof="0" dirty="0">
              <a:ln>
                <a:noFill/>
              </a:ln>
              <a:solidFill>
                <a:srgbClr val="BF2A34"/>
              </a:solidFill>
              <a:effectLst/>
              <a:uLnTx/>
              <a:uFillTx/>
              <a:latin typeface="Arial" panose="020B0604020202020204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>
                <a:ln>
                  <a:noFill/>
                </a:ln>
                <a:solidFill>
                  <a:srgbClr val="BF2A34"/>
                </a:solidFill>
                <a:effectLst/>
                <a:uLnTx/>
                <a:uFillTx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1. července 2022</a:t>
            </a:r>
          </a:p>
        </p:txBody>
      </p:sp>
    </p:spTree>
    <p:extLst>
      <p:ext uri="{BB962C8B-B14F-4D97-AF65-F5344CB8AC3E}">
        <p14:creationId xmlns:p14="http://schemas.microsoft.com/office/powerpoint/2010/main" val="19448835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Obdélník 246">
            <a:extLst>
              <a:ext uri="{FF2B5EF4-FFF2-40B4-BE49-F238E27FC236}">
                <a16:creationId xmlns:a16="http://schemas.microsoft.com/office/drawing/2014/main" id="{7654DF5B-DBE9-4746-A3F4-F0D75AC165D4}"/>
              </a:ext>
            </a:extLst>
          </p:cNvPr>
          <p:cNvSpPr/>
          <p:nvPr/>
        </p:nvSpPr>
        <p:spPr>
          <a:xfrm rot="5400000">
            <a:off x="10965991" y="-22851"/>
            <a:ext cx="2643856" cy="22010436"/>
          </a:xfrm>
          <a:prstGeom prst="rect">
            <a:avLst/>
          </a:prstGeom>
          <a:solidFill>
            <a:schemeClr val="accent4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3600"/>
          </a:p>
        </p:txBody>
      </p:sp>
      <p:sp>
        <p:nvSpPr>
          <p:cNvPr id="246" name="Obdélník 245">
            <a:extLst>
              <a:ext uri="{FF2B5EF4-FFF2-40B4-BE49-F238E27FC236}">
                <a16:creationId xmlns:a16="http://schemas.microsoft.com/office/drawing/2014/main" id="{65FF107B-CE8E-4022-ACFF-63EB82FB9287}"/>
              </a:ext>
            </a:extLst>
          </p:cNvPr>
          <p:cNvSpPr/>
          <p:nvPr/>
        </p:nvSpPr>
        <p:spPr>
          <a:xfrm rot="5400000">
            <a:off x="11174532" y="-2566869"/>
            <a:ext cx="2226777" cy="22010436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3600"/>
          </a:p>
        </p:txBody>
      </p:sp>
      <p:sp>
        <p:nvSpPr>
          <p:cNvPr id="244" name="Obdélník 243">
            <a:extLst>
              <a:ext uri="{FF2B5EF4-FFF2-40B4-BE49-F238E27FC236}">
                <a16:creationId xmlns:a16="http://schemas.microsoft.com/office/drawing/2014/main" id="{41609565-F975-4210-B2DC-0E13CFEF52F2}"/>
              </a:ext>
            </a:extLst>
          </p:cNvPr>
          <p:cNvSpPr/>
          <p:nvPr/>
        </p:nvSpPr>
        <p:spPr>
          <a:xfrm rot="5400000">
            <a:off x="10092397" y="-5981788"/>
            <a:ext cx="4391043" cy="22010436"/>
          </a:xfrm>
          <a:prstGeom prst="rect">
            <a:avLst/>
          </a:prstGeom>
          <a:solidFill>
            <a:srgbClr val="1A4973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360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068CFB7-33C5-4FF5-883B-81FE278E8A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Přehledové schéma konsekvencí kroků postupu EDC</a:t>
            </a:r>
            <a:br>
              <a:rPr lang="cs-CZ" dirty="0"/>
            </a:br>
            <a:endParaRPr lang="cs-CZ" sz="4000" b="0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E8F86013-C279-4B4C-B641-5E8AC655CA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36318-4550-47C1-A925-C7FD040AF55D}" type="slidenum">
              <a:rPr lang="cs-CZ" smtClean="0"/>
              <a:t>8</a:t>
            </a:fld>
            <a:endParaRPr lang="cs-CZ"/>
          </a:p>
        </p:txBody>
      </p:sp>
      <p:sp>
        <p:nvSpPr>
          <p:cNvPr id="19" name="TextBox 24">
            <a:extLst>
              <a:ext uri="{FF2B5EF4-FFF2-40B4-BE49-F238E27FC236}">
                <a16:creationId xmlns:a16="http://schemas.microsoft.com/office/drawing/2014/main" id="{0DB1FBFC-7DDF-40CC-BEA6-C579FBD37319}"/>
              </a:ext>
            </a:extLst>
          </p:cNvPr>
          <p:cNvSpPr txBox="1"/>
          <p:nvPr/>
        </p:nvSpPr>
        <p:spPr>
          <a:xfrm rot="16200000">
            <a:off x="705037" y="4792597"/>
            <a:ext cx="1842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b="1" dirty="0">
                <a:solidFill>
                  <a:schemeClr val="accent1"/>
                </a:solidFill>
              </a:rPr>
              <a:t>PPS a PDS</a:t>
            </a:r>
          </a:p>
        </p:txBody>
      </p:sp>
      <p:sp>
        <p:nvSpPr>
          <p:cNvPr id="20" name="TextBox 25">
            <a:extLst>
              <a:ext uri="{FF2B5EF4-FFF2-40B4-BE49-F238E27FC236}">
                <a16:creationId xmlns:a16="http://schemas.microsoft.com/office/drawing/2014/main" id="{9BCD9168-FDE8-4921-B619-0BA3F1B30A7B}"/>
              </a:ext>
            </a:extLst>
          </p:cNvPr>
          <p:cNvSpPr txBox="1"/>
          <p:nvPr/>
        </p:nvSpPr>
        <p:spPr>
          <a:xfrm rot="16200000">
            <a:off x="942924" y="10751534"/>
            <a:ext cx="13598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b="1" dirty="0">
                <a:solidFill>
                  <a:schemeClr val="accent1"/>
                </a:solidFill>
              </a:rPr>
              <a:t>MPO</a:t>
            </a:r>
          </a:p>
        </p:txBody>
      </p:sp>
      <p:sp>
        <p:nvSpPr>
          <p:cNvPr id="21" name="TextBox 27">
            <a:extLst>
              <a:ext uri="{FF2B5EF4-FFF2-40B4-BE49-F238E27FC236}">
                <a16:creationId xmlns:a16="http://schemas.microsoft.com/office/drawing/2014/main" id="{53E73E1A-EBAB-4C3F-AE48-304F075E2A11}"/>
              </a:ext>
            </a:extLst>
          </p:cNvPr>
          <p:cNvSpPr txBox="1"/>
          <p:nvPr/>
        </p:nvSpPr>
        <p:spPr>
          <a:xfrm rot="16200000">
            <a:off x="802749" y="8191474"/>
            <a:ext cx="16401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b="1" dirty="0">
                <a:solidFill>
                  <a:schemeClr val="accent1"/>
                </a:solidFill>
              </a:rPr>
              <a:t>ERÚ</a:t>
            </a:r>
          </a:p>
        </p:txBody>
      </p:sp>
      <p:sp>
        <p:nvSpPr>
          <p:cNvPr id="22" name="TextBox 11">
            <a:extLst>
              <a:ext uri="{FF2B5EF4-FFF2-40B4-BE49-F238E27FC236}">
                <a16:creationId xmlns:a16="http://schemas.microsoft.com/office/drawing/2014/main" id="{79E18504-5F53-4C1D-B8ED-0EC57DC5A216}"/>
              </a:ext>
            </a:extLst>
          </p:cNvPr>
          <p:cNvSpPr txBox="1"/>
          <p:nvPr/>
        </p:nvSpPr>
        <p:spPr>
          <a:xfrm>
            <a:off x="2121980" y="11383907"/>
            <a:ext cx="2160000" cy="792000"/>
          </a:xfrm>
          <a:prstGeom prst="roundRect">
            <a:avLst/>
          </a:prstGeom>
          <a:solidFill>
            <a:schemeClr val="accent1"/>
          </a:solidFill>
          <a:ln w="57150">
            <a:solidFill>
              <a:srgbClr val="92C575"/>
            </a:solidFill>
          </a:ln>
        </p:spPr>
        <p:txBody>
          <a:bodyPr wrap="square" rtlCol="0" anchor="ctr">
            <a:noAutofit/>
          </a:bodyPr>
          <a:lstStyle>
            <a:defPPr>
              <a:defRPr lang="en-US"/>
            </a:defPPr>
            <a:lvl1pPr algn="ctr">
              <a:defRPr sz="2000">
                <a:solidFill>
                  <a:schemeClr val="bg1"/>
                </a:solidFill>
              </a:defRPr>
            </a:lvl1pPr>
          </a:lstStyle>
          <a:p>
            <a:r>
              <a:rPr lang="cs-CZ" sz="1800"/>
              <a:t>Informace pro</a:t>
            </a:r>
            <a:br>
              <a:rPr lang="cs-CZ" sz="1800"/>
            </a:br>
            <a:r>
              <a:rPr lang="cs-CZ" sz="1800"/>
              <a:t>vládu ČR</a:t>
            </a:r>
          </a:p>
        </p:txBody>
      </p:sp>
      <p:sp>
        <p:nvSpPr>
          <p:cNvPr id="23" name="TextBox 13">
            <a:extLst>
              <a:ext uri="{FF2B5EF4-FFF2-40B4-BE49-F238E27FC236}">
                <a16:creationId xmlns:a16="http://schemas.microsoft.com/office/drawing/2014/main" id="{63DB009D-F424-47BA-8D94-7A08E9A8F711}"/>
              </a:ext>
            </a:extLst>
          </p:cNvPr>
          <p:cNvSpPr txBox="1"/>
          <p:nvPr/>
        </p:nvSpPr>
        <p:spPr>
          <a:xfrm>
            <a:off x="11534549" y="5173917"/>
            <a:ext cx="2160000" cy="792000"/>
          </a:xfrm>
          <a:prstGeom prst="roundRect">
            <a:avLst/>
          </a:prstGeom>
          <a:solidFill>
            <a:schemeClr val="accent1"/>
          </a:solidFill>
          <a:ln w="57150">
            <a:noFill/>
          </a:ln>
        </p:spPr>
        <p:txBody>
          <a:bodyPr wrap="square" rtlCol="0" anchor="ctr">
            <a:noAutofit/>
          </a:bodyPr>
          <a:lstStyle>
            <a:defPPr>
              <a:defRPr lang="en-US"/>
            </a:defPPr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cs-CZ"/>
              <a:t>Založení společnosti</a:t>
            </a:r>
          </a:p>
        </p:txBody>
      </p:sp>
      <p:sp>
        <p:nvSpPr>
          <p:cNvPr id="24" name="TextBox 15">
            <a:extLst>
              <a:ext uri="{FF2B5EF4-FFF2-40B4-BE49-F238E27FC236}">
                <a16:creationId xmlns:a16="http://schemas.microsoft.com/office/drawing/2014/main" id="{3043D11C-1AC5-44A4-8B5D-B443BCB00A71}"/>
              </a:ext>
            </a:extLst>
          </p:cNvPr>
          <p:cNvSpPr txBox="1"/>
          <p:nvPr/>
        </p:nvSpPr>
        <p:spPr>
          <a:xfrm>
            <a:off x="11534549" y="3011534"/>
            <a:ext cx="2160000" cy="792000"/>
          </a:xfrm>
          <a:prstGeom prst="roundRect">
            <a:avLst/>
          </a:prstGeom>
          <a:solidFill>
            <a:schemeClr val="accent1"/>
          </a:solidFill>
          <a:ln w="57150">
            <a:noFill/>
          </a:ln>
        </p:spPr>
        <p:txBody>
          <a:bodyPr wrap="square" rtlCol="0" anchor="ctr">
            <a:noAutofit/>
          </a:bodyPr>
          <a:lstStyle>
            <a:defPPr>
              <a:defRPr lang="en-US"/>
            </a:defPPr>
            <a:lvl1pPr algn="ctr">
              <a:defRPr sz="2000">
                <a:solidFill>
                  <a:schemeClr val="bg1"/>
                </a:solidFill>
              </a:defRPr>
            </a:lvl1pPr>
          </a:lstStyle>
          <a:p>
            <a:r>
              <a:rPr lang="cs-CZ" sz="1800" b="1">
                <a:solidFill>
                  <a:schemeClr val="accent4">
                    <a:lumMod val="20000"/>
                    <a:lumOff val="80000"/>
                  </a:schemeClr>
                </a:solidFill>
              </a:rPr>
              <a:t>Vypsání </a:t>
            </a:r>
            <a:br>
              <a:rPr lang="cs-CZ" sz="1800" b="1">
                <a:solidFill>
                  <a:schemeClr val="accent4">
                    <a:lumMod val="20000"/>
                    <a:lumOff val="80000"/>
                  </a:schemeClr>
                </a:solidFill>
              </a:rPr>
            </a:br>
            <a:r>
              <a:rPr lang="cs-CZ" sz="1800" b="1">
                <a:solidFill>
                  <a:schemeClr val="accent4">
                    <a:lumMod val="20000"/>
                    <a:lumOff val="80000"/>
                  </a:schemeClr>
                </a:solidFill>
              </a:rPr>
              <a:t>veřejné IT zakázky</a:t>
            </a:r>
          </a:p>
        </p:txBody>
      </p:sp>
      <p:sp>
        <p:nvSpPr>
          <p:cNvPr id="25" name="TextBox 29">
            <a:extLst>
              <a:ext uri="{FF2B5EF4-FFF2-40B4-BE49-F238E27FC236}">
                <a16:creationId xmlns:a16="http://schemas.microsoft.com/office/drawing/2014/main" id="{07B67F31-A22F-4BFF-8D36-CA6629E80F4F}"/>
              </a:ext>
            </a:extLst>
          </p:cNvPr>
          <p:cNvSpPr txBox="1"/>
          <p:nvPr/>
        </p:nvSpPr>
        <p:spPr>
          <a:xfrm>
            <a:off x="11534549" y="7497583"/>
            <a:ext cx="2160000" cy="792000"/>
          </a:xfrm>
          <a:prstGeom prst="roundRect">
            <a:avLst/>
          </a:prstGeom>
          <a:solidFill>
            <a:schemeClr val="accent1"/>
          </a:solidFill>
          <a:ln w="3175">
            <a:noFill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cs-CZ">
                <a:solidFill>
                  <a:schemeClr val="bg1"/>
                </a:solidFill>
              </a:rPr>
              <a:t>Úprava zásad cenové regulace</a:t>
            </a:r>
          </a:p>
        </p:txBody>
      </p:sp>
      <p:sp>
        <p:nvSpPr>
          <p:cNvPr id="26" name="TextBox 32">
            <a:extLst>
              <a:ext uri="{FF2B5EF4-FFF2-40B4-BE49-F238E27FC236}">
                <a16:creationId xmlns:a16="http://schemas.microsoft.com/office/drawing/2014/main" id="{8EF30AE2-F424-49EB-B852-CFF1D40048EA}"/>
              </a:ext>
            </a:extLst>
          </p:cNvPr>
          <p:cNvSpPr txBox="1"/>
          <p:nvPr/>
        </p:nvSpPr>
        <p:spPr>
          <a:xfrm>
            <a:off x="20945377" y="7497583"/>
            <a:ext cx="2160000" cy="792000"/>
          </a:xfrm>
          <a:prstGeom prst="roundRect">
            <a:avLst/>
          </a:prstGeom>
          <a:solidFill>
            <a:schemeClr val="accent1"/>
          </a:solidFill>
          <a:ln w="3175">
            <a:noFill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Regulace plateb za činnost EDC</a:t>
            </a:r>
          </a:p>
        </p:txBody>
      </p:sp>
      <p:sp>
        <p:nvSpPr>
          <p:cNvPr id="27" name="TextBox 49">
            <a:extLst>
              <a:ext uri="{FF2B5EF4-FFF2-40B4-BE49-F238E27FC236}">
                <a16:creationId xmlns:a16="http://schemas.microsoft.com/office/drawing/2014/main" id="{F998C33B-0339-4FFA-9919-443F7D12E191}"/>
              </a:ext>
            </a:extLst>
          </p:cNvPr>
          <p:cNvSpPr txBox="1"/>
          <p:nvPr/>
        </p:nvSpPr>
        <p:spPr>
          <a:xfrm>
            <a:off x="17805717" y="10096094"/>
            <a:ext cx="2160000" cy="792000"/>
          </a:xfrm>
          <a:prstGeom prst="roundRect">
            <a:avLst/>
          </a:prstGeom>
          <a:solidFill>
            <a:schemeClr val="accent1"/>
          </a:solidFill>
          <a:ln w="3175">
            <a:noFill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Účinnost EZ (transpoziční novela)</a:t>
            </a:r>
          </a:p>
        </p:txBody>
      </p:sp>
      <p:sp>
        <p:nvSpPr>
          <p:cNvPr id="28" name="TextBox 108">
            <a:extLst>
              <a:ext uri="{FF2B5EF4-FFF2-40B4-BE49-F238E27FC236}">
                <a16:creationId xmlns:a16="http://schemas.microsoft.com/office/drawing/2014/main" id="{44696E37-3968-46EA-BA14-C863C5572188}"/>
              </a:ext>
            </a:extLst>
          </p:cNvPr>
          <p:cNvSpPr txBox="1"/>
          <p:nvPr/>
        </p:nvSpPr>
        <p:spPr>
          <a:xfrm>
            <a:off x="2125605" y="5173917"/>
            <a:ext cx="2160000" cy="792000"/>
          </a:xfrm>
          <a:prstGeom prst="roundRect">
            <a:avLst/>
          </a:prstGeom>
          <a:solidFill>
            <a:schemeClr val="accent1"/>
          </a:solidFill>
          <a:ln w="57150">
            <a:solidFill>
              <a:srgbClr val="92C575"/>
            </a:solidFill>
          </a:ln>
        </p:spPr>
        <p:txBody>
          <a:bodyPr wrap="square" rtlCol="0" anchor="ctr">
            <a:noAutofit/>
          </a:bodyPr>
          <a:lstStyle>
            <a:defPPr>
              <a:defRPr lang="en-US"/>
            </a:defPPr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cs-CZ" dirty="0"/>
              <a:t>Memorandum podílníků</a:t>
            </a:r>
          </a:p>
        </p:txBody>
      </p:sp>
      <p:cxnSp>
        <p:nvCxnSpPr>
          <p:cNvPr id="29" name="Connector: Elbow 148">
            <a:extLst>
              <a:ext uri="{FF2B5EF4-FFF2-40B4-BE49-F238E27FC236}">
                <a16:creationId xmlns:a16="http://schemas.microsoft.com/office/drawing/2014/main" id="{AA51271D-CC24-4BA2-9CAB-AEFD02317F33}"/>
              </a:ext>
            </a:extLst>
          </p:cNvPr>
          <p:cNvCxnSpPr>
            <a:cxnSpLocks/>
            <a:stCxn id="34" idx="3"/>
            <a:endCxn id="37" idx="1"/>
          </p:cNvCxnSpPr>
          <p:nvPr/>
        </p:nvCxnSpPr>
        <p:spPr>
          <a:xfrm flipV="1">
            <a:off x="7421187" y="5571793"/>
            <a:ext cx="973490" cy="797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or: Elbow 151">
            <a:extLst>
              <a:ext uri="{FF2B5EF4-FFF2-40B4-BE49-F238E27FC236}">
                <a16:creationId xmlns:a16="http://schemas.microsoft.com/office/drawing/2014/main" id="{BDB72DCE-A4E0-464F-8341-87EB6F77A040}"/>
              </a:ext>
            </a:extLst>
          </p:cNvPr>
          <p:cNvCxnSpPr>
            <a:cxnSpLocks/>
            <a:stCxn id="33" idx="0"/>
            <a:endCxn id="52" idx="1"/>
          </p:cNvCxnSpPr>
          <p:nvPr/>
        </p:nvCxnSpPr>
        <p:spPr>
          <a:xfrm rot="5400000" flipH="1" flipV="1">
            <a:off x="2512087" y="7341288"/>
            <a:ext cx="3432177" cy="2059841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170">
            <a:extLst>
              <a:ext uri="{FF2B5EF4-FFF2-40B4-BE49-F238E27FC236}">
                <a16:creationId xmlns:a16="http://schemas.microsoft.com/office/drawing/2014/main" id="{BEDBA6E3-36AB-40AC-A90B-126BE657179E}"/>
              </a:ext>
            </a:extLst>
          </p:cNvPr>
          <p:cNvSpPr txBox="1"/>
          <p:nvPr/>
        </p:nvSpPr>
        <p:spPr>
          <a:xfrm>
            <a:off x="14666057" y="10084517"/>
            <a:ext cx="2160000" cy="792000"/>
          </a:xfrm>
          <a:prstGeom prst="roundRect">
            <a:avLst/>
          </a:prstGeom>
          <a:solidFill>
            <a:schemeClr val="accent1"/>
          </a:solidFill>
          <a:ln w="3175">
            <a:noFill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Schválení EZ (transpoziční novela)</a:t>
            </a:r>
          </a:p>
        </p:txBody>
      </p:sp>
      <p:sp>
        <p:nvSpPr>
          <p:cNvPr id="33" name="TextBox 73">
            <a:extLst>
              <a:ext uri="{FF2B5EF4-FFF2-40B4-BE49-F238E27FC236}">
                <a16:creationId xmlns:a16="http://schemas.microsoft.com/office/drawing/2014/main" id="{FEC88F28-442A-4410-A8C8-0EDDC1AEA881}"/>
              </a:ext>
            </a:extLst>
          </p:cNvPr>
          <p:cNvSpPr txBox="1"/>
          <p:nvPr/>
        </p:nvSpPr>
        <p:spPr>
          <a:xfrm>
            <a:off x="2118255" y="10087296"/>
            <a:ext cx="2160000" cy="792000"/>
          </a:xfrm>
          <a:prstGeom prst="roundRect">
            <a:avLst/>
          </a:prstGeom>
          <a:solidFill>
            <a:schemeClr val="accent1"/>
          </a:solidFill>
          <a:ln w="57150">
            <a:solidFill>
              <a:srgbClr val="92C575"/>
            </a:solidFill>
          </a:ln>
        </p:spPr>
        <p:txBody>
          <a:bodyPr wrap="square" rtlCol="0" anchor="ctr">
            <a:noAutofit/>
          </a:bodyPr>
          <a:lstStyle>
            <a:defPPr>
              <a:defRPr lang="en-US"/>
            </a:defPPr>
            <a:lvl1pPr algn="ctr">
              <a:defRPr sz="2000">
                <a:solidFill>
                  <a:schemeClr val="bg1"/>
                </a:solidFill>
              </a:defRPr>
            </a:lvl1pPr>
          </a:lstStyle>
          <a:p>
            <a:r>
              <a:rPr lang="cs-CZ" sz="1800"/>
              <a:t>Dopis podílníkům</a:t>
            </a:r>
          </a:p>
        </p:txBody>
      </p:sp>
      <p:sp>
        <p:nvSpPr>
          <p:cNvPr id="34" name="TextBox 74">
            <a:extLst>
              <a:ext uri="{FF2B5EF4-FFF2-40B4-BE49-F238E27FC236}">
                <a16:creationId xmlns:a16="http://schemas.microsoft.com/office/drawing/2014/main" id="{3F6C9806-9158-47B2-9ADE-AF079C072C0D}"/>
              </a:ext>
            </a:extLst>
          </p:cNvPr>
          <p:cNvSpPr txBox="1"/>
          <p:nvPr/>
        </p:nvSpPr>
        <p:spPr>
          <a:xfrm>
            <a:off x="5261187" y="5176590"/>
            <a:ext cx="2160000" cy="792000"/>
          </a:xfrm>
          <a:prstGeom prst="roundRect">
            <a:avLst/>
          </a:prstGeom>
          <a:solidFill>
            <a:schemeClr val="accent1"/>
          </a:solidFill>
          <a:ln w="57150">
            <a:solidFill>
              <a:srgbClr val="80D3FD"/>
            </a:solidFill>
          </a:ln>
        </p:spPr>
        <p:txBody>
          <a:bodyPr wrap="square" rtlCol="0" anchor="ctr">
            <a:noAutofit/>
          </a:bodyPr>
          <a:lstStyle>
            <a:defPPr>
              <a:defRPr lang="en-US"/>
            </a:defPPr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cs-CZ" dirty="0"/>
              <a:t>Odsouhlasení zákl. parametrů společnosti</a:t>
            </a:r>
          </a:p>
        </p:txBody>
      </p:sp>
      <p:cxnSp>
        <p:nvCxnSpPr>
          <p:cNvPr id="35" name="Connector: Elbow 82">
            <a:extLst>
              <a:ext uri="{FF2B5EF4-FFF2-40B4-BE49-F238E27FC236}">
                <a16:creationId xmlns:a16="http://schemas.microsoft.com/office/drawing/2014/main" id="{5947C3FF-2CA7-420E-AE33-53446C5842E7}"/>
              </a:ext>
            </a:extLst>
          </p:cNvPr>
          <p:cNvCxnSpPr>
            <a:cxnSpLocks/>
            <a:stCxn id="22" idx="0"/>
            <a:endCxn id="33" idx="2"/>
          </p:cNvCxnSpPr>
          <p:nvPr/>
        </p:nvCxnSpPr>
        <p:spPr>
          <a:xfrm rot="16200000" flipV="1">
            <a:off x="2947813" y="11129739"/>
            <a:ext cx="504611" cy="3725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85">
            <a:extLst>
              <a:ext uri="{FF2B5EF4-FFF2-40B4-BE49-F238E27FC236}">
                <a16:creationId xmlns:a16="http://schemas.microsoft.com/office/drawing/2014/main" id="{AF38540A-F239-4554-ADD4-A4B6DF19D006}"/>
              </a:ext>
            </a:extLst>
          </p:cNvPr>
          <p:cNvSpPr txBox="1"/>
          <p:nvPr/>
        </p:nvSpPr>
        <p:spPr>
          <a:xfrm>
            <a:off x="11527124" y="8586643"/>
            <a:ext cx="2160000" cy="792000"/>
          </a:xfrm>
          <a:prstGeom prst="roundRect">
            <a:avLst/>
          </a:prstGeom>
          <a:solidFill>
            <a:schemeClr val="accent1"/>
          </a:solidFill>
          <a:ln w="57150">
            <a:noFill/>
          </a:ln>
        </p:spPr>
        <p:txBody>
          <a:bodyPr wrap="square" rtlCol="0" anchor="ctr">
            <a:noAutofit/>
          </a:bodyPr>
          <a:lstStyle>
            <a:defPPr>
              <a:defRPr lang="cs-CZ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r>
              <a:rPr lang="cs-CZ" sz="1800"/>
              <a:t>Příprava prováděcích vyhlášek (PTE)</a:t>
            </a:r>
          </a:p>
        </p:txBody>
      </p:sp>
      <p:sp>
        <p:nvSpPr>
          <p:cNvPr id="37" name="TextBox 88">
            <a:extLst>
              <a:ext uri="{FF2B5EF4-FFF2-40B4-BE49-F238E27FC236}">
                <a16:creationId xmlns:a16="http://schemas.microsoft.com/office/drawing/2014/main" id="{88167F27-1B19-427A-893B-7A413D06FC09}"/>
              </a:ext>
            </a:extLst>
          </p:cNvPr>
          <p:cNvSpPr txBox="1"/>
          <p:nvPr/>
        </p:nvSpPr>
        <p:spPr>
          <a:xfrm>
            <a:off x="8394677" y="5175793"/>
            <a:ext cx="2160000" cy="792000"/>
          </a:xfrm>
          <a:prstGeom prst="roundRect">
            <a:avLst/>
          </a:prstGeom>
          <a:solidFill>
            <a:schemeClr val="accent1"/>
          </a:solidFill>
          <a:ln w="57150">
            <a:solidFill>
              <a:srgbClr val="80D3FD"/>
            </a:solidFill>
          </a:ln>
        </p:spPr>
        <p:txBody>
          <a:bodyPr wrap="square" rtlCol="0" anchor="ctr">
            <a:noAutofit/>
          </a:bodyPr>
          <a:lstStyle>
            <a:defPPr>
              <a:defRPr lang="en-US"/>
            </a:defPPr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cs-CZ" dirty="0"/>
              <a:t>UOHS / notifikace EK</a:t>
            </a:r>
          </a:p>
        </p:txBody>
      </p:sp>
      <p:cxnSp>
        <p:nvCxnSpPr>
          <p:cNvPr id="38" name="Connector: Elbow 97">
            <a:extLst>
              <a:ext uri="{FF2B5EF4-FFF2-40B4-BE49-F238E27FC236}">
                <a16:creationId xmlns:a16="http://schemas.microsoft.com/office/drawing/2014/main" id="{43DE3630-044D-4970-8E4D-88A4A7A3BA78}"/>
              </a:ext>
            </a:extLst>
          </p:cNvPr>
          <p:cNvCxnSpPr>
            <a:cxnSpLocks/>
            <a:stCxn id="50" idx="0"/>
            <a:endCxn id="64" idx="2"/>
          </p:cNvCxnSpPr>
          <p:nvPr/>
        </p:nvCxnSpPr>
        <p:spPr>
          <a:xfrm rot="5400000" flipH="1" flipV="1">
            <a:off x="6698898" y="7308738"/>
            <a:ext cx="2418068" cy="313349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ctor: Elbow 109">
            <a:extLst>
              <a:ext uri="{FF2B5EF4-FFF2-40B4-BE49-F238E27FC236}">
                <a16:creationId xmlns:a16="http://schemas.microsoft.com/office/drawing/2014/main" id="{0A1D1451-27D8-4F82-A00B-AB846AA02B80}"/>
              </a:ext>
            </a:extLst>
          </p:cNvPr>
          <p:cNvCxnSpPr>
            <a:cxnSpLocks/>
            <a:stCxn id="28" idx="0"/>
            <a:endCxn id="51" idx="2"/>
          </p:cNvCxnSpPr>
          <p:nvPr/>
        </p:nvCxnSpPr>
        <p:spPr>
          <a:xfrm rot="5400000" flipH="1" flipV="1">
            <a:off x="2521510" y="4487630"/>
            <a:ext cx="1370383" cy="2192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ctor: Elbow 111">
            <a:extLst>
              <a:ext uri="{FF2B5EF4-FFF2-40B4-BE49-F238E27FC236}">
                <a16:creationId xmlns:a16="http://schemas.microsoft.com/office/drawing/2014/main" id="{D3854E30-7D2B-465D-83BC-78252D8A485F}"/>
              </a:ext>
            </a:extLst>
          </p:cNvPr>
          <p:cNvCxnSpPr>
            <a:cxnSpLocks/>
            <a:stCxn id="37" idx="3"/>
            <a:endCxn id="23" idx="1"/>
          </p:cNvCxnSpPr>
          <p:nvPr/>
        </p:nvCxnSpPr>
        <p:spPr>
          <a:xfrm flipV="1">
            <a:off x="10554677" y="5569917"/>
            <a:ext cx="979872" cy="1876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ctor: Elbow 116">
            <a:extLst>
              <a:ext uri="{FF2B5EF4-FFF2-40B4-BE49-F238E27FC236}">
                <a16:creationId xmlns:a16="http://schemas.microsoft.com/office/drawing/2014/main" id="{B617BA6F-A95A-4249-91D6-EF251FB38284}"/>
              </a:ext>
            </a:extLst>
          </p:cNvPr>
          <p:cNvCxnSpPr>
            <a:cxnSpLocks/>
            <a:stCxn id="36" idx="3"/>
            <a:endCxn id="26" idx="1"/>
          </p:cNvCxnSpPr>
          <p:nvPr/>
        </p:nvCxnSpPr>
        <p:spPr>
          <a:xfrm flipV="1">
            <a:off x="13687124" y="7893583"/>
            <a:ext cx="7258253" cy="108906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ctor: Elbow 122">
            <a:extLst>
              <a:ext uri="{FF2B5EF4-FFF2-40B4-BE49-F238E27FC236}">
                <a16:creationId xmlns:a16="http://schemas.microsoft.com/office/drawing/2014/main" id="{A7F36DD0-FCD1-4193-A572-838F930FECFF}"/>
              </a:ext>
            </a:extLst>
          </p:cNvPr>
          <p:cNvCxnSpPr>
            <a:cxnSpLocks/>
            <a:stCxn id="52" idx="3"/>
            <a:endCxn id="48" idx="1"/>
          </p:cNvCxnSpPr>
          <p:nvPr/>
        </p:nvCxnSpPr>
        <p:spPr>
          <a:xfrm>
            <a:off x="7418096" y="6655119"/>
            <a:ext cx="981927" cy="3825398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ctor: Elbow 139">
            <a:extLst>
              <a:ext uri="{FF2B5EF4-FFF2-40B4-BE49-F238E27FC236}">
                <a16:creationId xmlns:a16="http://schemas.microsoft.com/office/drawing/2014/main" id="{599B7A87-D34B-4732-870C-15237FC70EEE}"/>
              </a:ext>
            </a:extLst>
          </p:cNvPr>
          <p:cNvCxnSpPr>
            <a:cxnSpLocks/>
            <a:stCxn id="24" idx="3"/>
            <a:endCxn id="91" idx="1"/>
          </p:cNvCxnSpPr>
          <p:nvPr/>
        </p:nvCxnSpPr>
        <p:spPr>
          <a:xfrm>
            <a:off x="13694549" y="3407534"/>
            <a:ext cx="975584" cy="1270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142">
            <a:extLst>
              <a:ext uri="{FF2B5EF4-FFF2-40B4-BE49-F238E27FC236}">
                <a16:creationId xmlns:a16="http://schemas.microsoft.com/office/drawing/2014/main" id="{8C3E39BA-A3BB-4F7F-904F-19E568732005}"/>
              </a:ext>
            </a:extLst>
          </p:cNvPr>
          <p:cNvSpPr txBox="1"/>
          <p:nvPr/>
        </p:nvSpPr>
        <p:spPr>
          <a:xfrm>
            <a:off x="20941299" y="3011534"/>
            <a:ext cx="2160000" cy="792000"/>
          </a:xfrm>
          <a:prstGeom prst="roundRect">
            <a:avLst/>
          </a:prstGeom>
          <a:solidFill>
            <a:schemeClr val="accent4"/>
          </a:solidFill>
          <a:ln w="3175">
            <a:noFill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cs-CZ" b="1" dirty="0">
                <a:solidFill>
                  <a:schemeClr val="bg1"/>
                </a:solidFill>
              </a:rPr>
              <a:t>Spuštění činnosti EDC od Q1 2026</a:t>
            </a:r>
          </a:p>
        </p:txBody>
      </p:sp>
      <p:cxnSp>
        <p:nvCxnSpPr>
          <p:cNvPr id="46" name="Connector: Elbow 146">
            <a:extLst>
              <a:ext uri="{FF2B5EF4-FFF2-40B4-BE49-F238E27FC236}">
                <a16:creationId xmlns:a16="http://schemas.microsoft.com/office/drawing/2014/main" id="{309712A0-8078-4D07-8B64-8562D9B78950}"/>
              </a:ext>
            </a:extLst>
          </p:cNvPr>
          <p:cNvCxnSpPr>
            <a:cxnSpLocks/>
            <a:stCxn id="25" idx="3"/>
            <a:endCxn id="26" idx="1"/>
          </p:cNvCxnSpPr>
          <p:nvPr/>
        </p:nvCxnSpPr>
        <p:spPr>
          <a:xfrm>
            <a:off x="13694549" y="7893583"/>
            <a:ext cx="7250828" cy="1270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or: Elbow 149">
            <a:extLst>
              <a:ext uri="{FF2B5EF4-FFF2-40B4-BE49-F238E27FC236}">
                <a16:creationId xmlns:a16="http://schemas.microsoft.com/office/drawing/2014/main" id="{3E710AC0-2F75-404A-B3E3-F5DCE1FF615E}"/>
              </a:ext>
            </a:extLst>
          </p:cNvPr>
          <p:cNvCxnSpPr>
            <a:cxnSpLocks/>
            <a:stCxn id="31" idx="3"/>
            <a:endCxn id="27" idx="1"/>
          </p:cNvCxnSpPr>
          <p:nvPr/>
        </p:nvCxnSpPr>
        <p:spPr>
          <a:xfrm>
            <a:off x="16826057" y="10480517"/>
            <a:ext cx="979660" cy="11577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152">
            <a:extLst>
              <a:ext uri="{FF2B5EF4-FFF2-40B4-BE49-F238E27FC236}">
                <a16:creationId xmlns:a16="http://schemas.microsoft.com/office/drawing/2014/main" id="{58FCA639-2651-46CB-A4AB-0CE4F9B0F74A}"/>
              </a:ext>
            </a:extLst>
          </p:cNvPr>
          <p:cNvSpPr txBox="1"/>
          <p:nvPr/>
        </p:nvSpPr>
        <p:spPr>
          <a:xfrm>
            <a:off x="8400023" y="10084517"/>
            <a:ext cx="2160000" cy="792000"/>
          </a:xfrm>
          <a:prstGeom prst="roundRect">
            <a:avLst/>
          </a:prstGeom>
          <a:solidFill>
            <a:schemeClr val="accent1"/>
          </a:solidFill>
          <a:ln w="3175">
            <a:noFill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cs-CZ" dirty="0">
                <a:solidFill>
                  <a:schemeClr val="bg1"/>
                </a:solidFill>
              </a:rPr>
              <a:t>Návrh EZ</a:t>
            </a:r>
          </a:p>
          <a:p>
            <a:pPr algn="ctr"/>
            <a:r>
              <a:rPr lang="cs-CZ" dirty="0">
                <a:solidFill>
                  <a:schemeClr val="bg1"/>
                </a:solidFill>
              </a:rPr>
              <a:t>(transpoziční novela)</a:t>
            </a:r>
          </a:p>
        </p:txBody>
      </p:sp>
      <p:cxnSp>
        <p:nvCxnSpPr>
          <p:cNvPr id="49" name="Connector: Elbow 153">
            <a:extLst>
              <a:ext uri="{FF2B5EF4-FFF2-40B4-BE49-F238E27FC236}">
                <a16:creationId xmlns:a16="http://schemas.microsoft.com/office/drawing/2014/main" id="{31B09939-2EF0-4C4D-BD72-053B1182B6BE}"/>
              </a:ext>
            </a:extLst>
          </p:cNvPr>
          <p:cNvCxnSpPr>
            <a:cxnSpLocks/>
            <a:stCxn id="48" idx="3"/>
            <a:endCxn id="31" idx="1"/>
          </p:cNvCxnSpPr>
          <p:nvPr/>
        </p:nvCxnSpPr>
        <p:spPr>
          <a:xfrm>
            <a:off x="10560023" y="10480517"/>
            <a:ext cx="4106034" cy="1270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152">
            <a:extLst>
              <a:ext uri="{FF2B5EF4-FFF2-40B4-BE49-F238E27FC236}">
                <a16:creationId xmlns:a16="http://schemas.microsoft.com/office/drawing/2014/main" id="{9D749F14-CDCD-4B77-952E-752EC3CA65BF}"/>
              </a:ext>
            </a:extLst>
          </p:cNvPr>
          <p:cNvSpPr txBox="1"/>
          <p:nvPr/>
        </p:nvSpPr>
        <p:spPr>
          <a:xfrm>
            <a:off x="5258096" y="6259119"/>
            <a:ext cx="2160000" cy="792000"/>
          </a:xfrm>
          <a:prstGeom prst="roundRect">
            <a:avLst/>
          </a:prstGeom>
          <a:solidFill>
            <a:schemeClr val="accent1"/>
          </a:solidFill>
          <a:ln w="57150">
            <a:solidFill>
              <a:srgbClr val="80D3FD"/>
            </a:solidFill>
          </a:ln>
        </p:spPr>
        <p:txBody>
          <a:bodyPr wrap="square" rtlCol="0" anchor="ctr">
            <a:noAutofit/>
          </a:bodyPr>
          <a:lstStyle>
            <a:defPPr>
              <a:defRPr lang="en-US"/>
            </a:defPPr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cs-CZ" dirty="0"/>
              <a:t>Konsolidace EZ</a:t>
            </a:r>
          </a:p>
        </p:txBody>
      </p:sp>
      <p:cxnSp>
        <p:nvCxnSpPr>
          <p:cNvPr id="53" name="Connector: Elbow 153">
            <a:extLst>
              <a:ext uri="{FF2B5EF4-FFF2-40B4-BE49-F238E27FC236}">
                <a16:creationId xmlns:a16="http://schemas.microsoft.com/office/drawing/2014/main" id="{0710DB23-130D-46A7-B563-D3361554D8E1}"/>
              </a:ext>
            </a:extLst>
          </p:cNvPr>
          <p:cNvCxnSpPr>
            <a:cxnSpLocks/>
            <a:stCxn id="81" idx="3"/>
            <a:endCxn id="84" idx="1"/>
          </p:cNvCxnSpPr>
          <p:nvPr/>
        </p:nvCxnSpPr>
        <p:spPr>
          <a:xfrm flipV="1">
            <a:off x="7423381" y="3407534"/>
            <a:ext cx="975584" cy="1082528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5">
            <a:extLst>
              <a:ext uri="{FF2B5EF4-FFF2-40B4-BE49-F238E27FC236}">
                <a16:creationId xmlns:a16="http://schemas.microsoft.com/office/drawing/2014/main" id="{18DDAA74-36ED-40B0-B2A7-6B367C90D163}"/>
              </a:ext>
            </a:extLst>
          </p:cNvPr>
          <p:cNvSpPr txBox="1"/>
          <p:nvPr/>
        </p:nvSpPr>
        <p:spPr>
          <a:xfrm>
            <a:off x="8398965" y="3011534"/>
            <a:ext cx="2160000" cy="792000"/>
          </a:xfrm>
          <a:prstGeom prst="roundRect">
            <a:avLst/>
          </a:prstGeom>
          <a:solidFill>
            <a:schemeClr val="accent1"/>
          </a:solidFill>
          <a:ln w="57150">
            <a:noFill/>
          </a:ln>
        </p:spPr>
        <p:txBody>
          <a:bodyPr wrap="square" rtlCol="0" anchor="ctr">
            <a:noAutofit/>
          </a:bodyPr>
          <a:lstStyle>
            <a:defPPr>
              <a:defRPr lang="cs-CZ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r>
              <a:rPr lang="cs-CZ" sz="1800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Příprava zadávací dokumentace</a:t>
            </a:r>
          </a:p>
        </p:txBody>
      </p:sp>
      <p:sp>
        <p:nvSpPr>
          <p:cNvPr id="85" name="TextBox 85">
            <a:extLst>
              <a:ext uri="{FF2B5EF4-FFF2-40B4-BE49-F238E27FC236}">
                <a16:creationId xmlns:a16="http://schemas.microsoft.com/office/drawing/2014/main" id="{581D93A1-750C-4CDC-BED0-7F8BA6D48984}"/>
              </a:ext>
            </a:extLst>
          </p:cNvPr>
          <p:cNvSpPr txBox="1"/>
          <p:nvPr/>
        </p:nvSpPr>
        <p:spPr>
          <a:xfrm>
            <a:off x="5263381" y="3011534"/>
            <a:ext cx="2160000" cy="792000"/>
          </a:xfrm>
          <a:prstGeom prst="roundRect">
            <a:avLst/>
          </a:prstGeom>
          <a:solidFill>
            <a:schemeClr val="accent1"/>
          </a:solidFill>
          <a:ln w="57150">
            <a:solidFill>
              <a:srgbClr val="80D3FD"/>
            </a:solidFill>
          </a:ln>
        </p:spPr>
        <p:txBody>
          <a:bodyPr wrap="square" rtlCol="0" anchor="ctr">
            <a:noAutofit/>
          </a:bodyPr>
          <a:lstStyle>
            <a:defPPr>
              <a:defRPr lang="en-US"/>
            </a:defPPr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cs-CZ" b="1">
                <a:solidFill>
                  <a:schemeClr val="accent4">
                    <a:lumMod val="20000"/>
                    <a:lumOff val="80000"/>
                  </a:schemeClr>
                </a:solidFill>
              </a:rPr>
              <a:t>Poptávka a výběr dodavatele ZD</a:t>
            </a:r>
          </a:p>
        </p:txBody>
      </p:sp>
      <p:cxnSp>
        <p:nvCxnSpPr>
          <p:cNvPr id="87" name="Connector: Elbow 109">
            <a:extLst>
              <a:ext uri="{FF2B5EF4-FFF2-40B4-BE49-F238E27FC236}">
                <a16:creationId xmlns:a16="http://schemas.microsoft.com/office/drawing/2014/main" id="{FC3597B1-EAC0-42A0-BE40-0053F9F30BF1}"/>
              </a:ext>
            </a:extLst>
          </p:cNvPr>
          <p:cNvCxnSpPr>
            <a:cxnSpLocks/>
            <a:stCxn id="85" idx="3"/>
            <a:endCxn id="84" idx="1"/>
          </p:cNvCxnSpPr>
          <p:nvPr/>
        </p:nvCxnSpPr>
        <p:spPr>
          <a:xfrm>
            <a:off x="7423381" y="3407534"/>
            <a:ext cx="975584" cy="1270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73">
            <a:extLst>
              <a:ext uri="{FF2B5EF4-FFF2-40B4-BE49-F238E27FC236}">
                <a16:creationId xmlns:a16="http://schemas.microsoft.com/office/drawing/2014/main" id="{B813DE9C-6A63-4464-8408-10119A4B2663}"/>
              </a:ext>
            </a:extLst>
          </p:cNvPr>
          <p:cNvSpPr txBox="1"/>
          <p:nvPr/>
        </p:nvSpPr>
        <p:spPr>
          <a:xfrm>
            <a:off x="5261187" y="10084517"/>
            <a:ext cx="2160000" cy="792000"/>
          </a:xfrm>
          <a:prstGeom prst="roundRect">
            <a:avLst/>
          </a:prstGeom>
          <a:solidFill>
            <a:schemeClr val="accent1"/>
          </a:solidFill>
          <a:ln w="57150">
            <a:solidFill>
              <a:srgbClr val="92C575"/>
            </a:solidFill>
          </a:ln>
        </p:spPr>
        <p:txBody>
          <a:bodyPr wrap="square" rtlCol="0" anchor="ctr">
            <a:noAutofit/>
          </a:bodyPr>
          <a:lstStyle>
            <a:defPPr>
              <a:defRPr lang="en-US"/>
            </a:defPPr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cs-CZ"/>
              <a:t>Dopis ERÚ</a:t>
            </a:r>
          </a:p>
        </p:txBody>
      </p:sp>
      <p:sp>
        <p:nvSpPr>
          <p:cNvPr id="51" name="TextBox 108">
            <a:extLst>
              <a:ext uri="{FF2B5EF4-FFF2-40B4-BE49-F238E27FC236}">
                <a16:creationId xmlns:a16="http://schemas.microsoft.com/office/drawing/2014/main" id="{BB90CA5F-70B2-45EA-9C10-A5A4B2D9D0F7}"/>
              </a:ext>
            </a:extLst>
          </p:cNvPr>
          <p:cNvSpPr txBox="1"/>
          <p:nvPr/>
        </p:nvSpPr>
        <p:spPr>
          <a:xfrm>
            <a:off x="2127797" y="3011534"/>
            <a:ext cx="2160000" cy="792000"/>
          </a:xfrm>
          <a:prstGeom prst="roundRect">
            <a:avLst/>
          </a:prstGeom>
          <a:solidFill>
            <a:schemeClr val="accent1"/>
          </a:solidFill>
          <a:ln w="57150">
            <a:solidFill>
              <a:srgbClr val="80D3FD"/>
            </a:solidFill>
          </a:ln>
        </p:spPr>
        <p:txBody>
          <a:bodyPr wrap="square" rtlCol="0" anchor="ctr">
            <a:noAutofit/>
          </a:bodyPr>
          <a:lstStyle>
            <a:defPPr>
              <a:defRPr lang="en-US"/>
            </a:defPPr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cs-CZ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Smlouva </a:t>
            </a:r>
          </a:p>
          <a:p>
            <a:r>
              <a:rPr lang="cs-CZ" b="1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o sdružení</a:t>
            </a:r>
          </a:p>
        </p:txBody>
      </p:sp>
      <p:cxnSp>
        <p:nvCxnSpPr>
          <p:cNvPr id="55" name="Connector: Elbow 109">
            <a:extLst>
              <a:ext uri="{FF2B5EF4-FFF2-40B4-BE49-F238E27FC236}">
                <a16:creationId xmlns:a16="http://schemas.microsoft.com/office/drawing/2014/main" id="{ECBD5CC6-B064-40D3-B244-43821D6A10E0}"/>
              </a:ext>
            </a:extLst>
          </p:cNvPr>
          <p:cNvCxnSpPr>
            <a:cxnSpLocks/>
            <a:stCxn id="28" idx="3"/>
            <a:endCxn id="34" idx="1"/>
          </p:cNvCxnSpPr>
          <p:nvPr/>
        </p:nvCxnSpPr>
        <p:spPr>
          <a:xfrm>
            <a:off x="4285605" y="5569917"/>
            <a:ext cx="975582" cy="2673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or: Elbow 109">
            <a:extLst>
              <a:ext uri="{FF2B5EF4-FFF2-40B4-BE49-F238E27FC236}">
                <a16:creationId xmlns:a16="http://schemas.microsoft.com/office/drawing/2014/main" id="{860BA6D4-D7D0-4AD0-90A3-EF9EE6570E7D}"/>
              </a:ext>
            </a:extLst>
          </p:cNvPr>
          <p:cNvCxnSpPr>
            <a:cxnSpLocks/>
            <a:stCxn id="51" idx="3"/>
            <a:endCxn id="85" idx="1"/>
          </p:cNvCxnSpPr>
          <p:nvPr/>
        </p:nvCxnSpPr>
        <p:spPr>
          <a:xfrm>
            <a:off x="4287797" y="3407534"/>
            <a:ext cx="975584" cy="1270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ctor: Elbow 148">
            <a:extLst>
              <a:ext uri="{FF2B5EF4-FFF2-40B4-BE49-F238E27FC236}">
                <a16:creationId xmlns:a16="http://schemas.microsoft.com/office/drawing/2014/main" id="{3B0E4CDC-B520-4FD1-AB6B-C5B67807E1E6}"/>
              </a:ext>
            </a:extLst>
          </p:cNvPr>
          <p:cNvCxnSpPr>
            <a:cxnSpLocks/>
            <a:stCxn id="34" idx="0"/>
            <a:endCxn id="23" idx="0"/>
          </p:cNvCxnSpPr>
          <p:nvPr/>
        </p:nvCxnSpPr>
        <p:spPr>
          <a:xfrm rot="5400000" flipH="1" flipV="1">
            <a:off x="9476532" y="2038573"/>
            <a:ext cx="2673" cy="6273362"/>
          </a:xfrm>
          <a:prstGeom prst="bentConnector3">
            <a:avLst>
              <a:gd name="adj1" fmla="val 8652189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73">
            <a:extLst>
              <a:ext uri="{FF2B5EF4-FFF2-40B4-BE49-F238E27FC236}">
                <a16:creationId xmlns:a16="http://schemas.microsoft.com/office/drawing/2014/main" id="{73161F45-0439-48E3-9C5A-3A25D75EB8CE}"/>
              </a:ext>
            </a:extLst>
          </p:cNvPr>
          <p:cNvSpPr txBox="1"/>
          <p:nvPr/>
        </p:nvSpPr>
        <p:spPr>
          <a:xfrm>
            <a:off x="8394677" y="6874449"/>
            <a:ext cx="2160000" cy="792000"/>
          </a:xfrm>
          <a:prstGeom prst="roundRect">
            <a:avLst/>
          </a:prstGeom>
          <a:solidFill>
            <a:schemeClr val="accent1"/>
          </a:solidFill>
          <a:ln w="57150">
            <a:solidFill>
              <a:srgbClr val="80D3FD"/>
            </a:solidFill>
          </a:ln>
        </p:spPr>
        <p:txBody>
          <a:bodyPr wrap="square" rtlCol="0" anchor="ctr">
            <a:noAutofit/>
          </a:bodyPr>
          <a:lstStyle>
            <a:defPPr>
              <a:defRPr lang="en-US"/>
            </a:defPPr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cs-CZ" dirty="0"/>
              <a:t>Jednání a „dohoda“ podílníků s ERÚ</a:t>
            </a:r>
          </a:p>
        </p:txBody>
      </p:sp>
      <p:cxnSp>
        <p:nvCxnSpPr>
          <p:cNvPr id="65" name="Connector: Elbow 82">
            <a:extLst>
              <a:ext uri="{FF2B5EF4-FFF2-40B4-BE49-F238E27FC236}">
                <a16:creationId xmlns:a16="http://schemas.microsoft.com/office/drawing/2014/main" id="{2D3AFF35-4EDC-473C-B0C8-92E389D8AA2C}"/>
              </a:ext>
            </a:extLst>
          </p:cNvPr>
          <p:cNvCxnSpPr>
            <a:cxnSpLocks/>
            <a:stCxn id="22" idx="0"/>
            <a:endCxn id="50" idx="2"/>
          </p:cNvCxnSpPr>
          <p:nvPr/>
        </p:nvCxnSpPr>
        <p:spPr>
          <a:xfrm rot="5400000" flipH="1" flipV="1">
            <a:off x="4517888" y="9560609"/>
            <a:ext cx="507390" cy="3139207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5">
            <a:extLst>
              <a:ext uri="{FF2B5EF4-FFF2-40B4-BE49-F238E27FC236}">
                <a16:creationId xmlns:a16="http://schemas.microsoft.com/office/drawing/2014/main" id="{2827F1EF-D3F0-4F10-BF6A-DD02B2C02DE0}"/>
              </a:ext>
            </a:extLst>
          </p:cNvPr>
          <p:cNvSpPr txBox="1"/>
          <p:nvPr/>
        </p:nvSpPr>
        <p:spPr>
          <a:xfrm>
            <a:off x="5263381" y="4094062"/>
            <a:ext cx="2160000" cy="792000"/>
          </a:xfrm>
          <a:prstGeom prst="roundRect">
            <a:avLst/>
          </a:prstGeom>
          <a:solidFill>
            <a:schemeClr val="accent1"/>
          </a:solidFill>
          <a:ln w="57150">
            <a:solidFill>
              <a:srgbClr val="80D3FD"/>
            </a:solidFill>
          </a:ln>
        </p:spPr>
        <p:txBody>
          <a:bodyPr wrap="square" rtlCol="0" anchor="ctr">
            <a:noAutofit/>
          </a:bodyPr>
          <a:lstStyle>
            <a:defPPr>
              <a:defRPr lang="cs-CZ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r>
              <a:rPr lang="cs-CZ" sz="1800" dirty="0"/>
              <a:t>Příprava funkční specifikace</a:t>
            </a:r>
          </a:p>
        </p:txBody>
      </p:sp>
      <p:cxnSp>
        <p:nvCxnSpPr>
          <p:cNvPr id="82" name="Connector: Elbow 109">
            <a:extLst>
              <a:ext uri="{FF2B5EF4-FFF2-40B4-BE49-F238E27FC236}">
                <a16:creationId xmlns:a16="http://schemas.microsoft.com/office/drawing/2014/main" id="{9CD6AC6A-1819-4D1C-A2E7-94EC9BA6B11F}"/>
              </a:ext>
            </a:extLst>
          </p:cNvPr>
          <p:cNvCxnSpPr>
            <a:cxnSpLocks/>
            <a:stCxn id="28" idx="0"/>
            <a:endCxn id="81" idx="1"/>
          </p:cNvCxnSpPr>
          <p:nvPr/>
        </p:nvCxnSpPr>
        <p:spPr>
          <a:xfrm rot="5400000" flipH="1" flipV="1">
            <a:off x="3892566" y="3803102"/>
            <a:ext cx="683855" cy="205777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5">
            <a:extLst>
              <a:ext uri="{FF2B5EF4-FFF2-40B4-BE49-F238E27FC236}">
                <a16:creationId xmlns:a16="http://schemas.microsoft.com/office/drawing/2014/main" id="{3DE57E1D-1E40-4AED-9B87-2C4FC35662B9}"/>
              </a:ext>
            </a:extLst>
          </p:cNvPr>
          <p:cNvSpPr txBox="1"/>
          <p:nvPr/>
        </p:nvSpPr>
        <p:spPr>
          <a:xfrm>
            <a:off x="17805717" y="3011534"/>
            <a:ext cx="2160000" cy="792000"/>
          </a:xfrm>
          <a:prstGeom prst="roundRect">
            <a:avLst/>
          </a:prstGeom>
          <a:solidFill>
            <a:schemeClr val="accent1"/>
          </a:solidFill>
          <a:ln w="57150">
            <a:noFill/>
          </a:ln>
        </p:spPr>
        <p:txBody>
          <a:bodyPr wrap="square" rtlCol="0" anchor="ctr">
            <a:noAutofit/>
          </a:bodyPr>
          <a:lstStyle>
            <a:defPPr>
              <a:defRPr lang="cs-CZ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r>
              <a:rPr lang="cs-CZ" sz="1800" b="1">
                <a:solidFill>
                  <a:schemeClr val="accent4">
                    <a:lumMod val="20000"/>
                    <a:lumOff val="80000"/>
                  </a:schemeClr>
                </a:solidFill>
              </a:rPr>
              <a:t>Realizace informačního systému EDC</a:t>
            </a:r>
          </a:p>
        </p:txBody>
      </p:sp>
      <p:sp>
        <p:nvSpPr>
          <p:cNvPr id="91" name="TextBox 85">
            <a:extLst>
              <a:ext uri="{FF2B5EF4-FFF2-40B4-BE49-F238E27FC236}">
                <a16:creationId xmlns:a16="http://schemas.microsoft.com/office/drawing/2014/main" id="{094EFA03-8E8B-4FC7-9518-78D6FFE3A7F4}"/>
              </a:ext>
            </a:extLst>
          </p:cNvPr>
          <p:cNvSpPr txBox="1"/>
          <p:nvPr/>
        </p:nvSpPr>
        <p:spPr>
          <a:xfrm>
            <a:off x="14670133" y="3011534"/>
            <a:ext cx="2160000" cy="792000"/>
          </a:xfrm>
          <a:prstGeom prst="roundRect">
            <a:avLst/>
          </a:prstGeom>
          <a:solidFill>
            <a:schemeClr val="accent1"/>
          </a:solidFill>
          <a:ln w="57150">
            <a:noFill/>
          </a:ln>
        </p:spPr>
        <p:txBody>
          <a:bodyPr wrap="square" rtlCol="0" anchor="ctr">
            <a:noAutofit/>
          </a:bodyPr>
          <a:lstStyle>
            <a:defPPr>
              <a:defRPr lang="cs-CZ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r>
              <a:rPr lang="cs-CZ" sz="1800" b="1">
                <a:solidFill>
                  <a:schemeClr val="accent4">
                    <a:lumMod val="20000"/>
                    <a:lumOff val="80000"/>
                  </a:schemeClr>
                </a:solidFill>
              </a:rPr>
              <a:t>Výběr dodavatele informačního systému EDC</a:t>
            </a:r>
          </a:p>
        </p:txBody>
      </p:sp>
      <p:cxnSp>
        <p:nvCxnSpPr>
          <p:cNvPr id="99" name="Connector: Elbow 153">
            <a:extLst>
              <a:ext uri="{FF2B5EF4-FFF2-40B4-BE49-F238E27FC236}">
                <a16:creationId xmlns:a16="http://schemas.microsoft.com/office/drawing/2014/main" id="{3E6B29DA-D8B2-45B8-8D38-CBED135710EB}"/>
              </a:ext>
            </a:extLst>
          </p:cNvPr>
          <p:cNvCxnSpPr>
            <a:cxnSpLocks/>
            <a:stCxn id="48" idx="3"/>
            <a:endCxn id="36" idx="1"/>
          </p:cNvCxnSpPr>
          <p:nvPr/>
        </p:nvCxnSpPr>
        <p:spPr>
          <a:xfrm flipV="1">
            <a:off x="10560023" y="8982643"/>
            <a:ext cx="967101" cy="1497874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Connector: Elbow 149">
            <a:extLst>
              <a:ext uri="{FF2B5EF4-FFF2-40B4-BE49-F238E27FC236}">
                <a16:creationId xmlns:a16="http://schemas.microsoft.com/office/drawing/2014/main" id="{E7B5107B-02E7-44D6-A0BE-0F4D8F979A29}"/>
              </a:ext>
            </a:extLst>
          </p:cNvPr>
          <p:cNvCxnSpPr>
            <a:cxnSpLocks/>
            <a:stCxn id="27" idx="3"/>
            <a:endCxn id="26" idx="1"/>
          </p:cNvCxnSpPr>
          <p:nvPr/>
        </p:nvCxnSpPr>
        <p:spPr>
          <a:xfrm flipV="1">
            <a:off x="19965717" y="7893583"/>
            <a:ext cx="979660" cy="259851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Connector: Elbow 149">
            <a:extLst>
              <a:ext uri="{FF2B5EF4-FFF2-40B4-BE49-F238E27FC236}">
                <a16:creationId xmlns:a16="http://schemas.microsoft.com/office/drawing/2014/main" id="{0C886CC7-256E-46EA-8F04-4789775C5B71}"/>
              </a:ext>
            </a:extLst>
          </p:cNvPr>
          <p:cNvCxnSpPr>
            <a:cxnSpLocks/>
            <a:stCxn id="26" idx="0"/>
            <a:endCxn id="45" idx="2"/>
          </p:cNvCxnSpPr>
          <p:nvPr/>
        </p:nvCxnSpPr>
        <p:spPr>
          <a:xfrm rot="16200000" flipV="1">
            <a:off x="20176314" y="5648520"/>
            <a:ext cx="3694049" cy="4078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Connector: Elbow 97">
            <a:extLst>
              <a:ext uri="{FF2B5EF4-FFF2-40B4-BE49-F238E27FC236}">
                <a16:creationId xmlns:a16="http://schemas.microsoft.com/office/drawing/2014/main" id="{33A8197A-DC6C-45BA-9788-C1DEE026BAA4}"/>
              </a:ext>
            </a:extLst>
          </p:cNvPr>
          <p:cNvCxnSpPr>
            <a:cxnSpLocks/>
            <a:stCxn id="64" idx="3"/>
            <a:endCxn id="25" idx="1"/>
          </p:cNvCxnSpPr>
          <p:nvPr/>
        </p:nvCxnSpPr>
        <p:spPr>
          <a:xfrm>
            <a:off x="10554677" y="7270449"/>
            <a:ext cx="979872" cy="623134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Connector: Elbow 97">
            <a:extLst>
              <a:ext uri="{FF2B5EF4-FFF2-40B4-BE49-F238E27FC236}">
                <a16:creationId xmlns:a16="http://schemas.microsoft.com/office/drawing/2014/main" id="{A13FB4D2-3C3A-481D-A63B-4B34D4333310}"/>
              </a:ext>
            </a:extLst>
          </p:cNvPr>
          <p:cNvCxnSpPr>
            <a:cxnSpLocks/>
            <a:stCxn id="64" idx="3"/>
            <a:endCxn id="36" idx="1"/>
          </p:cNvCxnSpPr>
          <p:nvPr/>
        </p:nvCxnSpPr>
        <p:spPr>
          <a:xfrm>
            <a:off x="10554677" y="7270449"/>
            <a:ext cx="972447" cy="1712194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Connector: Elbow 153">
            <a:extLst>
              <a:ext uri="{FF2B5EF4-FFF2-40B4-BE49-F238E27FC236}">
                <a16:creationId xmlns:a16="http://schemas.microsoft.com/office/drawing/2014/main" id="{4679AAF7-A7D1-44C7-8977-78AD27B4B3BF}"/>
              </a:ext>
            </a:extLst>
          </p:cNvPr>
          <p:cNvCxnSpPr>
            <a:cxnSpLocks/>
            <a:stCxn id="84" idx="3"/>
            <a:endCxn id="24" idx="1"/>
          </p:cNvCxnSpPr>
          <p:nvPr/>
        </p:nvCxnSpPr>
        <p:spPr>
          <a:xfrm>
            <a:off x="10558965" y="3407534"/>
            <a:ext cx="975584" cy="1270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Connector: Elbow 139">
            <a:extLst>
              <a:ext uri="{FF2B5EF4-FFF2-40B4-BE49-F238E27FC236}">
                <a16:creationId xmlns:a16="http://schemas.microsoft.com/office/drawing/2014/main" id="{7E1CA7A7-B3D2-4672-83C1-0EF36FF244A7}"/>
              </a:ext>
            </a:extLst>
          </p:cNvPr>
          <p:cNvCxnSpPr>
            <a:cxnSpLocks/>
            <a:stCxn id="91" idx="3"/>
            <a:endCxn id="89" idx="1"/>
          </p:cNvCxnSpPr>
          <p:nvPr/>
        </p:nvCxnSpPr>
        <p:spPr>
          <a:xfrm>
            <a:off x="16830133" y="3407534"/>
            <a:ext cx="975584" cy="1270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Connector: Elbow 139">
            <a:extLst>
              <a:ext uri="{FF2B5EF4-FFF2-40B4-BE49-F238E27FC236}">
                <a16:creationId xmlns:a16="http://schemas.microsoft.com/office/drawing/2014/main" id="{38103559-028A-41A1-999B-9BA72DAB576E}"/>
              </a:ext>
            </a:extLst>
          </p:cNvPr>
          <p:cNvCxnSpPr>
            <a:cxnSpLocks/>
            <a:stCxn id="89" idx="3"/>
            <a:endCxn id="45" idx="1"/>
          </p:cNvCxnSpPr>
          <p:nvPr/>
        </p:nvCxnSpPr>
        <p:spPr>
          <a:xfrm>
            <a:off x="19965717" y="3407534"/>
            <a:ext cx="975582" cy="1270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4" name="Skupina 253">
            <a:extLst>
              <a:ext uri="{FF2B5EF4-FFF2-40B4-BE49-F238E27FC236}">
                <a16:creationId xmlns:a16="http://schemas.microsoft.com/office/drawing/2014/main" id="{6529C3B8-6BC8-4D8D-89BF-0336E7757F37}"/>
              </a:ext>
            </a:extLst>
          </p:cNvPr>
          <p:cNvGrpSpPr/>
          <p:nvPr/>
        </p:nvGrpSpPr>
        <p:grpSpPr>
          <a:xfrm>
            <a:off x="18885717" y="896359"/>
            <a:ext cx="4215582" cy="369332"/>
            <a:chOff x="18885717" y="536385"/>
            <a:chExt cx="4215582" cy="369332"/>
          </a:xfrm>
        </p:grpSpPr>
        <p:sp>
          <p:nvSpPr>
            <p:cNvPr id="255" name="TextBox 74">
              <a:extLst>
                <a:ext uri="{FF2B5EF4-FFF2-40B4-BE49-F238E27FC236}">
                  <a16:creationId xmlns:a16="http://schemas.microsoft.com/office/drawing/2014/main" id="{023E6D64-BBEE-4AEA-9DE3-38F418FF262C}"/>
                </a:ext>
              </a:extLst>
            </p:cNvPr>
            <p:cNvSpPr txBox="1"/>
            <p:nvPr/>
          </p:nvSpPr>
          <p:spPr>
            <a:xfrm>
              <a:off x="18885717" y="596443"/>
              <a:ext cx="457824" cy="224797"/>
            </a:xfrm>
            <a:prstGeom prst="roundRect">
              <a:avLst/>
            </a:prstGeom>
            <a:solidFill>
              <a:schemeClr val="accent1"/>
            </a:solidFill>
            <a:ln w="57150">
              <a:solidFill>
                <a:srgbClr val="92D050"/>
              </a:solidFill>
            </a:ln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algn="ctr">
                <a:defRPr>
                  <a:solidFill>
                    <a:schemeClr val="bg1"/>
                  </a:solidFill>
                </a:defRPr>
              </a:lvl1pPr>
            </a:lstStyle>
            <a:p>
              <a:endParaRPr lang="cs-CZ" dirty="0"/>
            </a:p>
          </p:txBody>
        </p:sp>
        <p:sp>
          <p:nvSpPr>
            <p:cNvPr id="256" name="TextovéPole 255">
              <a:extLst>
                <a:ext uri="{FF2B5EF4-FFF2-40B4-BE49-F238E27FC236}">
                  <a16:creationId xmlns:a16="http://schemas.microsoft.com/office/drawing/2014/main" id="{E4D9237E-9ED7-494F-85A6-38D720AE349A}"/>
                </a:ext>
              </a:extLst>
            </p:cNvPr>
            <p:cNvSpPr txBox="1"/>
            <p:nvPr/>
          </p:nvSpPr>
          <p:spPr>
            <a:xfrm>
              <a:off x="19459074" y="536385"/>
              <a:ext cx="364222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cs-CZ" dirty="0"/>
                <a:t>dokončeno</a:t>
              </a:r>
            </a:p>
          </p:txBody>
        </p:sp>
      </p:grpSp>
      <p:grpSp>
        <p:nvGrpSpPr>
          <p:cNvPr id="257" name="Skupina 256">
            <a:extLst>
              <a:ext uri="{FF2B5EF4-FFF2-40B4-BE49-F238E27FC236}">
                <a16:creationId xmlns:a16="http://schemas.microsoft.com/office/drawing/2014/main" id="{8FACE470-6927-404B-A7A6-BB20688BB0C0}"/>
              </a:ext>
            </a:extLst>
          </p:cNvPr>
          <p:cNvGrpSpPr/>
          <p:nvPr/>
        </p:nvGrpSpPr>
        <p:grpSpPr>
          <a:xfrm>
            <a:off x="18885717" y="1272675"/>
            <a:ext cx="4215582" cy="369332"/>
            <a:chOff x="18885717" y="536385"/>
            <a:chExt cx="4215582" cy="369332"/>
          </a:xfrm>
        </p:grpSpPr>
        <p:sp>
          <p:nvSpPr>
            <p:cNvPr id="258" name="TextBox 74">
              <a:extLst>
                <a:ext uri="{FF2B5EF4-FFF2-40B4-BE49-F238E27FC236}">
                  <a16:creationId xmlns:a16="http://schemas.microsoft.com/office/drawing/2014/main" id="{57D24DE7-C59B-450F-A0D5-3A6B4839109E}"/>
                </a:ext>
              </a:extLst>
            </p:cNvPr>
            <p:cNvSpPr txBox="1"/>
            <p:nvPr/>
          </p:nvSpPr>
          <p:spPr>
            <a:xfrm>
              <a:off x="18885717" y="596443"/>
              <a:ext cx="457824" cy="224797"/>
            </a:xfrm>
            <a:prstGeom prst="roundRect">
              <a:avLst/>
            </a:prstGeom>
            <a:solidFill>
              <a:schemeClr val="accent1"/>
            </a:solidFill>
            <a:ln w="57150">
              <a:solidFill>
                <a:srgbClr val="80D3FD"/>
              </a:solidFill>
            </a:ln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algn="ctr">
                <a:defRPr>
                  <a:solidFill>
                    <a:schemeClr val="bg1"/>
                  </a:solidFill>
                </a:defRPr>
              </a:lvl1pPr>
            </a:lstStyle>
            <a:p>
              <a:endParaRPr lang="cs-CZ" dirty="0"/>
            </a:p>
          </p:txBody>
        </p:sp>
        <p:sp>
          <p:nvSpPr>
            <p:cNvPr id="259" name="TextovéPole 258">
              <a:extLst>
                <a:ext uri="{FF2B5EF4-FFF2-40B4-BE49-F238E27FC236}">
                  <a16:creationId xmlns:a16="http://schemas.microsoft.com/office/drawing/2014/main" id="{AD42C582-793A-460B-AEC8-CE2FD8ACD29E}"/>
                </a:ext>
              </a:extLst>
            </p:cNvPr>
            <p:cNvSpPr txBox="1"/>
            <p:nvPr/>
          </p:nvSpPr>
          <p:spPr>
            <a:xfrm>
              <a:off x="19459074" y="536385"/>
              <a:ext cx="364222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cs-CZ" dirty="0"/>
                <a:t>v přípravě</a:t>
              </a:r>
            </a:p>
          </p:txBody>
        </p:sp>
      </p:grpSp>
      <p:sp>
        <p:nvSpPr>
          <p:cNvPr id="70" name="Řečová bublina: obdélníkový bublinový popisek se zakulacenými rohy 69">
            <a:extLst>
              <a:ext uri="{FF2B5EF4-FFF2-40B4-BE49-F238E27FC236}">
                <a16:creationId xmlns:a16="http://schemas.microsoft.com/office/drawing/2014/main" id="{968DC9DF-ADB5-411E-B214-52359F9702A3}"/>
              </a:ext>
            </a:extLst>
          </p:cNvPr>
          <p:cNvSpPr/>
          <p:nvPr/>
        </p:nvSpPr>
        <p:spPr>
          <a:xfrm>
            <a:off x="4362493" y="7440855"/>
            <a:ext cx="3368458" cy="791805"/>
          </a:xfrm>
          <a:prstGeom prst="wedgeRoundRectCallout">
            <a:avLst>
              <a:gd name="adj1" fmla="val 22985"/>
              <a:gd name="adj2" fmla="val -112186"/>
              <a:gd name="adj3" fmla="val 16667"/>
            </a:avLst>
          </a:prstGeom>
          <a:solidFill>
            <a:srgbClr val="E1F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cs-CZ" sz="1600" dirty="0">
                <a:solidFill>
                  <a:schemeClr val="tx1"/>
                </a:solidFill>
              </a:rPr>
              <a:t>Návrh musí být předložen MPO  12. 10. 2022.</a:t>
            </a:r>
          </a:p>
        </p:txBody>
      </p:sp>
      <p:sp>
        <p:nvSpPr>
          <p:cNvPr id="71" name="Řečová bublina: obdélníkový bublinový popisek se zakulacenými rohy 70">
            <a:extLst>
              <a:ext uri="{FF2B5EF4-FFF2-40B4-BE49-F238E27FC236}">
                <a16:creationId xmlns:a16="http://schemas.microsoft.com/office/drawing/2014/main" id="{A1D54F2F-860D-4602-ACD5-65B34EC9964B}"/>
              </a:ext>
            </a:extLst>
          </p:cNvPr>
          <p:cNvSpPr/>
          <p:nvPr/>
        </p:nvSpPr>
        <p:spPr>
          <a:xfrm>
            <a:off x="4499437" y="11662286"/>
            <a:ext cx="1243643" cy="296565"/>
          </a:xfrm>
          <a:prstGeom prst="wedgeRoundRectCallout">
            <a:avLst>
              <a:gd name="adj1" fmla="val -85369"/>
              <a:gd name="adj2" fmla="val -31047"/>
              <a:gd name="adj3" fmla="val 16667"/>
            </a:avLst>
          </a:prstGeom>
          <a:solidFill>
            <a:srgbClr val="E1F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cs-CZ" sz="1600" dirty="0">
                <a:solidFill>
                  <a:schemeClr val="tx1"/>
                </a:solidFill>
              </a:rPr>
              <a:t>17. 8. 2022</a:t>
            </a:r>
          </a:p>
        </p:txBody>
      </p:sp>
      <p:sp>
        <p:nvSpPr>
          <p:cNvPr id="72" name="Řečová bublina: obdélníkový bublinový popisek se zakulacenými rohy 71">
            <a:extLst>
              <a:ext uri="{FF2B5EF4-FFF2-40B4-BE49-F238E27FC236}">
                <a16:creationId xmlns:a16="http://schemas.microsoft.com/office/drawing/2014/main" id="{B6DD14F1-5F8E-4F20-9EE3-84FBDD6BBBA6}"/>
              </a:ext>
            </a:extLst>
          </p:cNvPr>
          <p:cNvSpPr/>
          <p:nvPr/>
        </p:nvSpPr>
        <p:spPr>
          <a:xfrm>
            <a:off x="3255794" y="9696800"/>
            <a:ext cx="1243643" cy="296565"/>
          </a:xfrm>
          <a:prstGeom prst="wedgeRoundRectCallout">
            <a:avLst>
              <a:gd name="adj1" fmla="val -28612"/>
              <a:gd name="adj2" fmla="val 87958"/>
              <a:gd name="adj3" fmla="val 16667"/>
            </a:avLst>
          </a:prstGeom>
          <a:solidFill>
            <a:srgbClr val="E1F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cs-CZ" sz="1600" dirty="0">
                <a:solidFill>
                  <a:schemeClr val="tx1"/>
                </a:solidFill>
              </a:rPr>
              <a:t>2. 9. 2022</a:t>
            </a:r>
          </a:p>
        </p:txBody>
      </p:sp>
      <p:sp>
        <p:nvSpPr>
          <p:cNvPr id="73" name="Řečová bublina: obdélníkový bublinový popisek se zakulacenými rohy 72">
            <a:extLst>
              <a:ext uri="{FF2B5EF4-FFF2-40B4-BE49-F238E27FC236}">
                <a16:creationId xmlns:a16="http://schemas.microsoft.com/office/drawing/2014/main" id="{7981B28B-5D6E-4747-B199-94DB328FCEF8}"/>
              </a:ext>
            </a:extLst>
          </p:cNvPr>
          <p:cNvSpPr/>
          <p:nvPr/>
        </p:nvSpPr>
        <p:spPr>
          <a:xfrm>
            <a:off x="5433171" y="9721950"/>
            <a:ext cx="1243643" cy="296565"/>
          </a:xfrm>
          <a:prstGeom prst="wedgeRoundRectCallout">
            <a:avLst>
              <a:gd name="adj1" fmla="val -28612"/>
              <a:gd name="adj2" fmla="val 87958"/>
              <a:gd name="adj3" fmla="val 16667"/>
            </a:avLst>
          </a:prstGeom>
          <a:solidFill>
            <a:srgbClr val="E1F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cs-CZ" sz="1600" dirty="0">
                <a:solidFill>
                  <a:schemeClr val="tx1"/>
                </a:solidFill>
              </a:rPr>
              <a:t>21. 9. 2022</a:t>
            </a:r>
          </a:p>
        </p:txBody>
      </p:sp>
      <p:sp>
        <p:nvSpPr>
          <p:cNvPr id="74" name="Řečová bublina: obdélníkový bublinový popisek se zakulacenými rohy 73">
            <a:extLst>
              <a:ext uri="{FF2B5EF4-FFF2-40B4-BE49-F238E27FC236}">
                <a16:creationId xmlns:a16="http://schemas.microsoft.com/office/drawing/2014/main" id="{915468EF-FA18-446A-8979-10130D5BB557}"/>
              </a:ext>
            </a:extLst>
          </p:cNvPr>
          <p:cNvSpPr/>
          <p:nvPr/>
        </p:nvSpPr>
        <p:spPr>
          <a:xfrm>
            <a:off x="2125605" y="6084298"/>
            <a:ext cx="1243643" cy="296565"/>
          </a:xfrm>
          <a:prstGeom prst="wedgeRoundRectCallout">
            <a:avLst>
              <a:gd name="adj1" fmla="val -19583"/>
              <a:gd name="adj2" fmla="val -95959"/>
              <a:gd name="adj3" fmla="val 16667"/>
            </a:avLst>
          </a:prstGeom>
          <a:solidFill>
            <a:srgbClr val="E1F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cs-CZ" sz="1600" dirty="0">
                <a:solidFill>
                  <a:schemeClr val="tx1"/>
                </a:solidFill>
              </a:rPr>
              <a:t>1. 7. 2022</a:t>
            </a:r>
          </a:p>
        </p:txBody>
      </p:sp>
      <p:cxnSp>
        <p:nvCxnSpPr>
          <p:cNvPr id="75" name="Connector: Elbow 111">
            <a:extLst>
              <a:ext uri="{FF2B5EF4-FFF2-40B4-BE49-F238E27FC236}">
                <a16:creationId xmlns:a16="http://schemas.microsoft.com/office/drawing/2014/main" id="{89FE7289-6AB3-4B90-9B8C-E5CEBD188186}"/>
              </a:ext>
            </a:extLst>
          </p:cNvPr>
          <p:cNvCxnSpPr>
            <a:cxnSpLocks/>
            <a:stCxn id="23" idx="3"/>
            <a:endCxn id="24" idx="1"/>
          </p:cNvCxnSpPr>
          <p:nvPr/>
        </p:nvCxnSpPr>
        <p:spPr>
          <a:xfrm flipH="1" flipV="1">
            <a:off x="11534549" y="3407534"/>
            <a:ext cx="2160000" cy="2162383"/>
          </a:xfrm>
          <a:prstGeom prst="bentConnector5">
            <a:avLst>
              <a:gd name="adj1" fmla="val -10583"/>
              <a:gd name="adj2" fmla="val 50000"/>
              <a:gd name="adj3" fmla="val 110583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13186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4D6A7F-DCE6-46DE-A47D-53D6E60453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Projekt EDC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C70ED2B8-E100-47F6-A16C-511E6A8E3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36318-4550-47C1-A925-C7FD040AF55D}" type="slidenum">
              <a:rPr lang="cs-CZ" smtClean="0"/>
              <a:t>9</a:t>
            </a:fld>
            <a:endParaRPr lang="cs-CZ"/>
          </a:p>
        </p:txBody>
      </p:sp>
      <p:graphicFrame>
        <p:nvGraphicFramePr>
          <p:cNvPr id="5" name="Zástupný obsah 3">
            <a:extLst>
              <a:ext uri="{FF2B5EF4-FFF2-40B4-BE49-F238E27FC236}">
                <a16:creationId xmlns:a16="http://schemas.microsoft.com/office/drawing/2014/main" id="{76CE85A2-EB16-4F06-BC86-A570818506B1}"/>
              </a:ext>
            </a:extLst>
          </p:cNvPr>
          <p:cNvGraphicFramePr>
            <a:graphicFrameLocks/>
          </p:cNvGraphicFramePr>
          <p:nvPr/>
        </p:nvGraphicFramePr>
        <p:xfrm>
          <a:off x="12464716" y="3113095"/>
          <a:ext cx="10636577" cy="90949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Zástupný obsah 7">
            <a:extLst>
              <a:ext uri="{FF2B5EF4-FFF2-40B4-BE49-F238E27FC236}">
                <a16:creationId xmlns:a16="http://schemas.microsoft.com/office/drawing/2014/main" id="{0F7F799C-76C3-4018-834B-F7BF193AF8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2701" y="3113096"/>
            <a:ext cx="11043986" cy="3744904"/>
          </a:xfrm>
        </p:spPr>
        <p:txBody>
          <a:bodyPr>
            <a:normAutofit/>
          </a:bodyPr>
          <a:lstStyle/>
          <a:p>
            <a:r>
              <a:rPr lang="cs-CZ" sz="2400" dirty="0"/>
              <a:t>Žádost MPO z počátku září na budoucí podílníky:</a:t>
            </a:r>
          </a:p>
          <a:p>
            <a:pPr lvl="1"/>
            <a:r>
              <a:rPr lang="cs-CZ" sz="2000" i="1" dirty="0"/>
              <a:t>…</a:t>
            </a:r>
          </a:p>
          <a:p>
            <a:pPr lvl="1"/>
            <a:r>
              <a:rPr lang="cs-CZ" sz="2000" i="1" dirty="0"/>
              <a:t>EDC musí zahájit výkon svých činností nejpozději do 31. 3. 2026. ... Za tímto účelem je již nyní nezbytné započít neprodleně s realizací všech přípravných kroků, čítající zejména </a:t>
            </a:r>
            <a:r>
              <a:rPr lang="cs-CZ" sz="2000" b="1" i="1" dirty="0"/>
              <a:t>založení společnosti a vybudování nezbytného informačního systému</a:t>
            </a:r>
            <a:r>
              <a:rPr lang="cs-CZ" sz="2000" i="1" dirty="0"/>
              <a:t>. …</a:t>
            </a:r>
          </a:p>
          <a:p>
            <a:pPr lvl="1"/>
            <a:r>
              <a:rPr lang="cs-CZ" sz="2000" i="1" dirty="0"/>
              <a:t>Práva a povinnosti EDC budou zakotvena v energetickém zákoně, a to </a:t>
            </a:r>
            <a:br>
              <a:rPr lang="cs-CZ" sz="2000" i="1" dirty="0"/>
            </a:br>
            <a:r>
              <a:rPr lang="cs-CZ" sz="2000" i="1" dirty="0"/>
              <a:t>v jeho transpoziční novele, u níž MPO </a:t>
            </a:r>
            <a:r>
              <a:rPr lang="cs-CZ" sz="2000" b="1" i="1" dirty="0"/>
              <a:t>zahájí legislativní proces do konce tohoto roku</a:t>
            </a:r>
            <a:r>
              <a:rPr lang="cs-CZ" sz="2000" i="1" dirty="0"/>
              <a:t>.</a:t>
            </a:r>
          </a:p>
          <a:p>
            <a:pPr lvl="1"/>
            <a:endParaRPr lang="cs-CZ" sz="2000" dirty="0"/>
          </a:p>
        </p:txBody>
      </p:sp>
      <p:graphicFrame>
        <p:nvGraphicFramePr>
          <p:cNvPr id="9" name="Tabulka 8">
            <a:extLst>
              <a:ext uri="{FF2B5EF4-FFF2-40B4-BE49-F238E27FC236}">
                <a16:creationId xmlns:a16="http://schemas.microsoft.com/office/drawing/2014/main" id="{89A370F7-C1C3-4BFB-BCAF-C1CCA84220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3605148"/>
              </p:ext>
            </p:extLst>
          </p:nvPr>
        </p:nvGraphicFramePr>
        <p:xfrm>
          <a:off x="17189812" y="9706646"/>
          <a:ext cx="5911484" cy="2312541"/>
        </p:xfrm>
        <a:graphic>
          <a:graphicData uri="http://schemas.openxmlformats.org/drawingml/2006/table">
            <a:tbl>
              <a:tblPr firstRow="1" firstCol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977421">
                  <a:extLst>
                    <a:ext uri="{9D8B030D-6E8A-4147-A177-3AD203B41FA5}">
                      <a16:colId xmlns:a16="http://schemas.microsoft.com/office/drawing/2014/main" val="2241291858"/>
                    </a:ext>
                  </a:extLst>
                </a:gridCol>
                <a:gridCol w="1190445">
                  <a:extLst>
                    <a:ext uri="{9D8B030D-6E8A-4147-A177-3AD203B41FA5}">
                      <a16:colId xmlns:a16="http://schemas.microsoft.com/office/drawing/2014/main" val="2125241358"/>
                    </a:ext>
                  </a:extLst>
                </a:gridCol>
                <a:gridCol w="3743618">
                  <a:extLst>
                    <a:ext uri="{9D8B030D-6E8A-4147-A177-3AD203B41FA5}">
                      <a16:colId xmlns:a16="http://schemas.microsoft.com/office/drawing/2014/main" val="2466952820"/>
                    </a:ext>
                  </a:extLst>
                </a:gridCol>
              </a:tblGrid>
              <a:tr h="308378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u="none" strike="noStrike" dirty="0">
                          <a:effectLst/>
                        </a:rPr>
                        <a:t>Řídící výbor</a:t>
                      </a:r>
                      <a:endParaRPr lang="cs-CZ" sz="1800" b="0" i="0" u="none" strike="noStrike" dirty="0">
                        <a:solidFill>
                          <a:srgbClr val="00A6F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u="none" strike="noStrike" dirty="0">
                          <a:effectLst/>
                        </a:rPr>
                        <a:t>Řídící výbor</a:t>
                      </a:r>
                      <a:endParaRPr lang="cs-CZ" sz="1800" b="0" i="0" u="none" strike="noStrike" dirty="0">
                        <a:solidFill>
                          <a:srgbClr val="00A6F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u="none" strike="noStrike" dirty="0">
                          <a:effectLst/>
                        </a:rPr>
                        <a:t>Projektový výbor</a:t>
                      </a:r>
                      <a:endParaRPr lang="cs-CZ" sz="1800" b="0" i="0" u="none" strike="noStrike" dirty="0">
                        <a:solidFill>
                          <a:srgbClr val="00A6F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28035760"/>
                  </a:ext>
                </a:extLst>
              </a:tr>
              <a:tr h="438594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u="none" strike="noStrike">
                          <a:effectLst/>
                        </a:rPr>
                        <a:t>EG.D</a:t>
                      </a:r>
                      <a:endParaRPr lang="cs-CZ" sz="1800" b="0" i="0" u="none" strike="noStrike">
                        <a:solidFill>
                          <a:srgbClr val="00A6F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800" b="1" u="none" strike="noStrike" dirty="0">
                          <a:effectLst/>
                        </a:rPr>
                        <a:t>D. Šafář</a:t>
                      </a:r>
                      <a:endParaRPr lang="cs-CZ" sz="1800" b="1" i="0" u="none" strike="noStrike" dirty="0">
                        <a:solidFill>
                          <a:srgbClr val="00A6F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800" u="none" strike="noStrike" dirty="0">
                          <a:effectLst/>
                        </a:rPr>
                        <a:t>J. Vaněček (zástupce PM)</a:t>
                      </a:r>
                      <a:endParaRPr lang="cs-CZ" sz="1800" b="0" i="0" u="none" strike="noStrike" dirty="0">
                        <a:solidFill>
                          <a:srgbClr val="00A6F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552531740"/>
                  </a:ext>
                </a:extLst>
              </a:tr>
              <a:tr h="438594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u="none" strike="noStrike">
                          <a:effectLst/>
                        </a:rPr>
                        <a:t>ČEPS</a:t>
                      </a:r>
                      <a:endParaRPr lang="cs-CZ" sz="1800" b="0" i="0" u="none" strike="noStrike">
                        <a:solidFill>
                          <a:srgbClr val="00A6F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800" b="1" u="none" strike="noStrike" dirty="0">
                          <a:effectLst/>
                        </a:rPr>
                        <a:t>P. Šolc</a:t>
                      </a:r>
                      <a:endParaRPr lang="cs-CZ" sz="1800" b="1" i="0" u="none" strike="noStrike" dirty="0">
                        <a:solidFill>
                          <a:srgbClr val="00A6F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800" u="none" strike="noStrike" dirty="0">
                          <a:effectLst/>
                        </a:rPr>
                        <a:t>R. Kabele, Project manager</a:t>
                      </a:r>
                      <a:endParaRPr lang="cs-CZ" sz="1800" b="0" i="0" u="none" strike="noStrike" dirty="0">
                        <a:solidFill>
                          <a:srgbClr val="00A6F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50354395"/>
                  </a:ext>
                </a:extLst>
              </a:tr>
              <a:tr h="438594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u="none" strike="noStrike">
                          <a:effectLst/>
                        </a:rPr>
                        <a:t>ČEZdi</a:t>
                      </a:r>
                      <a:endParaRPr lang="cs-CZ" sz="1800" b="0" i="0" u="none" strike="noStrike">
                        <a:solidFill>
                          <a:srgbClr val="00A6F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800" b="1" u="none" strike="noStrike" dirty="0">
                          <a:effectLst/>
                        </a:rPr>
                        <a:t>R. Černý</a:t>
                      </a:r>
                      <a:endParaRPr lang="cs-CZ" sz="1800" b="1" i="0" u="none" strike="noStrike" dirty="0">
                        <a:solidFill>
                          <a:srgbClr val="00A6F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D. </a:t>
                      </a:r>
                      <a:r>
                        <a:rPr lang="cs-CZ" sz="18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Pišťák</a:t>
                      </a:r>
                      <a:endParaRPr lang="cs-CZ" sz="18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92591759"/>
                  </a:ext>
                </a:extLst>
              </a:tr>
              <a:tr h="438594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u="none" strike="noStrike">
                          <a:effectLst/>
                        </a:rPr>
                        <a:t>PREdi</a:t>
                      </a:r>
                      <a:endParaRPr lang="cs-CZ" sz="1800" b="0" i="0" u="none" strike="noStrike">
                        <a:solidFill>
                          <a:srgbClr val="00A6F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800" b="1" u="none" strike="noStrike" dirty="0">
                          <a:effectLst/>
                        </a:rPr>
                        <a:t>S. Votruba</a:t>
                      </a:r>
                      <a:endParaRPr lang="cs-CZ" sz="1800" b="1" i="0" u="none" strike="noStrike" dirty="0">
                        <a:solidFill>
                          <a:srgbClr val="00A6F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800" u="none" strike="noStrike" dirty="0">
                          <a:effectLst/>
                        </a:rPr>
                        <a:t>L. Křivanec</a:t>
                      </a:r>
                      <a:endParaRPr lang="cs-CZ" sz="1800" b="0" i="0" u="none" strike="noStrike" dirty="0">
                        <a:solidFill>
                          <a:srgbClr val="00A6FA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281549528"/>
                  </a:ext>
                </a:extLst>
              </a:tr>
            </a:tbl>
          </a:graphicData>
        </a:graphic>
      </p:graphicFrame>
      <p:grpSp>
        <p:nvGrpSpPr>
          <p:cNvPr id="11" name="Skupina 10">
            <a:extLst>
              <a:ext uri="{FF2B5EF4-FFF2-40B4-BE49-F238E27FC236}">
                <a16:creationId xmlns:a16="http://schemas.microsoft.com/office/drawing/2014/main" id="{9DEE1DBA-B7CF-4B87-8814-DA79C76A3245}"/>
              </a:ext>
            </a:extLst>
          </p:cNvPr>
          <p:cNvGrpSpPr/>
          <p:nvPr/>
        </p:nvGrpSpPr>
        <p:grpSpPr>
          <a:xfrm>
            <a:off x="1282701" y="7175693"/>
            <a:ext cx="10379893" cy="5061906"/>
            <a:chOff x="1683759" y="7146136"/>
            <a:chExt cx="10379893" cy="5061906"/>
          </a:xfrm>
        </p:grpSpPr>
        <p:pic>
          <p:nvPicPr>
            <p:cNvPr id="3" name="Obrázek 2">
              <a:extLst>
                <a:ext uri="{FF2B5EF4-FFF2-40B4-BE49-F238E27FC236}">
                  <a16:creationId xmlns:a16="http://schemas.microsoft.com/office/drawing/2014/main" id="{59DC8CD4-85A4-497D-AFDC-00F40E02B03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683765" y="7449844"/>
              <a:ext cx="10379887" cy="4758198"/>
            </a:xfrm>
            <a:prstGeom prst="rect">
              <a:avLst/>
            </a:prstGeom>
          </p:spPr>
        </p:pic>
        <p:sp>
          <p:nvSpPr>
            <p:cNvPr id="10" name="TextovéPole 9">
              <a:extLst>
                <a:ext uri="{FF2B5EF4-FFF2-40B4-BE49-F238E27FC236}">
                  <a16:creationId xmlns:a16="http://schemas.microsoft.com/office/drawing/2014/main" id="{9E969B0E-9FB8-4E25-B639-B17A51E99B37}"/>
                </a:ext>
              </a:extLst>
            </p:cNvPr>
            <p:cNvSpPr txBox="1"/>
            <p:nvPr/>
          </p:nvSpPr>
          <p:spPr>
            <a:xfrm>
              <a:off x="1683759" y="7146136"/>
              <a:ext cx="1037988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cs-CZ" b="1" dirty="0">
                  <a:solidFill>
                    <a:schemeClr val="tx2"/>
                  </a:solidFill>
                </a:rPr>
                <a:t>Základní harmonogram podle rámce projektu (část do 2023)</a:t>
              </a:r>
            </a:p>
          </p:txBody>
        </p:sp>
      </p:grpSp>
      <p:pic>
        <p:nvPicPr>
          <p:cNvPr id="11266" name="Picture 2">
            <a:extLst>
              <a:ext uri="{FF2B5EF4-FFF2-40B4-BE49-F238E27FC236}">
                <a16:creationId xmlns:a16="http://schemas.microsoft.com/office/drawing/2014/main" id="{C692ED28-5355-4103-AF74-27B4C86677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8645" y="2568096"/>
            <a:ext cx="1603355" cy="1603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Řečová bublina: obdélníkový bublinový popisek se zakulacenými rohy 13">
            <a:extLst>
              <a:ext uri="{FF2B5EF4-FFF2-40B4-BE49-F238E27FC236}">
                <a16:creationId xmlns:a16="http://schemas.microsoft.com/office/drawing/2014/main" id="{41B9DDD6-C693-448E-88AF-00EE1620EA5A}"/>
              </a:ext>
            </a:extLst>
          </p:cNvPr>
          <p:cNvSpPr/>
          <p:nvPr/>
        </p:nvSpPr>
        <p:spPr>
          <a:xfrm>
            <a:off x="19171223" y="3369487"/>
            <a:ext cx="1911735" cy="639867"/>
          </a:xfrm>
          <a:prstGeom prst="wedgeRoundRectCallout">
            <a:avLst>
              <a:gd name="adj1" fmla="val -79683"/>
              <a:gd name="adj2" fmla="val 51319"/>
              <a:gd name="adj3" fmla="val 16667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>
                <a:solidFill>
                  <a:schemeClr val="tx1"/>
                </a:solidFill>
              </a:rPr>
              <a:t>decision-making body</a:t>
            </a:r>
          </a:p>
        </p:txBody>
      </p:sp>
    </p:spTree>
    <p:extLst>
      <p:ext uri="{BB962C8B-B14F-4D97-AF65-F5344CB8AC3E}">
        <p14:creationId xmlns:p14="http://schemas.microsoft.com/office/powerpoint/2010/main" val="1285414894"/>
      </p:ext>
    </p:extLst>
  </p:cSld>
  <p:clrMapOvr>
    <a:masterClrMapping/>
  </p:clrMapOvr>
</p:sld>
</file>

<file path=ppt/theme/theme1.xml><?xml version="1.0" encoding="utf-8"?>
<a:theme xmlns:a="http://schemas.openxmlformats.org/drawingml/2006/main" name="Prezentace ČEPS 16:9">
  <a:themeElements>
    <a:clrScheme name="ČEPS 2020">
      <a:dk1>
        <a:srgbClr val="000000"/>
      </a:dk1>
      <a:lt1>
        <a:sysClr val="window" lastClr="FFFFFF"/>
      </a:lt1>
      <a:dk2>
        <a:srgbClr val="0064C8"/>
      </a:dk2>
      <a:lt2>
        <a:srgbClr val="E7E6E6"/>
      </a:lt2>
      <a:accent1>
        <a:srgbClr val="0064C8"/>
      </a:accent1>
      <a:accent2>
        <a:srgbClr val="00A6FA"/>
      </a:accent2>
      <a:accent3>
        <a:srgbClr val="8D9093"/>
      </a:accent3>
      <a:accent4>
        <a:srgbClr val="BF2A34"/>
      </a:accent4>
      <a:accent5>
        <a:srgbClr val="FFD851"/>
      </a:accent5>
      <a:accent6>
        <a:srgbClr val="007736"/>
      </a:accent6>
      <a:hlink>
        <a:srgbClr val="0064C8"/>
      </a:hlink>
      <a:folHlink>
        <a:srgbClr val="0064C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Black 100 %">
      <a:srgbClr val="000000"/>
    </a:custClr>
    <a:custClr name="King Blue 100 %">
      <a:srgbClr val="0064C8"/>
    </a:custClr>
    <a:custClr name="Azure Blue 100 %">
      <a:srgbClr val="00A6FA"/>
    </a:custClr>
    <a:custClr name="Dark Red 100 %">
      <a:srgbClr val="BF2A34"/>
    </a:custClr>
    <a:custClr name=" ">
      <a:srgbClr val="FFFFFF"/>
    </a:custClr>
    <a:custClr name="Energy Red">
      <a:srgbClr val="E30613"/>
    </a:custClr>
    <a:custClr name="Khaki Brown">
      <a:srgbClr val="4D5321"/>
    </a:custClr>
    <a:custClr name="Scarlett Red">
      <a:srgbClr val="E46873"/>
    </a:custClr>
    <a:custClr name="Leafe Green">
      <a:srgbClr val="007736"/>
    </a:custClr>
    <a:custClr name="Nude Orange">
      <a:srgbClr val="FACAB2"/>
    </a:custClr>
    <a:custClr name="Black 70 %">
      <a:srgbClr val="6F6F6F"/>
    </a:custClr>
    <a:custClr name="King Blue 70 %">
      <a:srgbClr val="4D93D8"/>
    </a:custClr>
    <a:custClr name="Azure Blue 70 %">
      <a:srgbClr val="66CAFC"/>
    </a:custClr>
    <a:custClr name="Dark Red 70 %">
      <a:srgbClr val="E76953"/>
    </a:custClr>
    <a:custClr name=" ">
      <a:srgbClr val="FFFFFF"/>
    </a:custClr>
    <a:custClr name="Spring Green">
      <a:srgbClr val="92C575"/>
    </a:custClr>
    <a:custClr name="Egg Yellow">
      <a:srgbClr val="FFD851"/>
    </a:custClr>
    <a:custClr name="Tea Green">
      <a:srgbClr val="C7E3D2"/>
    </a:custClr>
    <a:custClr name="Vanille Yellow">
      <a:srgbClr val="FFF8BD"/>
    </a:custClr>
    <a:custClr name="Sky Blue">
      <a:srgbClr val="E0F1F8"/>
    </a:custClr>
    <a:custClr name="Black 30 %">
      <a:srgbClr val="C6C6C6"/>
    </a:custClr>
    <a:custClr name="King Blue 30 %">
      <a:srgbClr val="B2D1EE"/>
    </a:custClr>
    <a:custClr name="Azure Blue 30 %">
      <a:srgbClr val="C9ECFE"/>
    </a:custClr>
    <a:custClr name="Dark Red 30 %">
      <a:srgbClr val="EEC0B0"/>
    </a:custClr>
  </a:custClrLst>
  <a:extLst>
    <a:ext uri="{05A4C25C-085E-4340-85A3-A5531E510DB2}">
      <thm15:themeFamily xmlns:thm15="http://schemas.microsoft.com/office/thememl/2012/main" name="Prezentace2" id="{CA827814-1CE5-41AC-A4B8-3CC9D408D28B}" vid="{AA1B4633-5A0C-4BA5-8707-3F7C2E1978F0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Prezentace_4PS_sablona_CZ_16x9</Template>
  <TotalTime>2205</TotalTime>
  <Words>1572</Words>
  <Application>Microsoft Office PowerPoint</Application>
  <PresentationFormat>Vlastní</PresentationFormat>
  <Paragraphs>202</Paragraphs>
  <Slides>10</Slides>
  <Notes>3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5" baseType="lpstr">
      <vt:lpstr>Arial</vt:lpstr>
      <vt:lpstr>Arial Nova Cond Light</vt:lpstr>
      <vt:lpstr>Calibri</vt:lpstr>
      <vt:lpstr>Calibri</vt:lpstr>
      <vt:lpstr>Prezentace ČEPS 16:9</vt:lpstr>
      <vt:lpstr>EDC Elektroenergetické datové centrum </vt:lpstr>
      <vt:lpstr>Národní akční plán pro chytré sítě, NAP SG</vt:lpstr>
      <vt:lpstr>„DataHub ČR“, trocha historie projektu</vt:lpstr>
      <vt:lpstr>Souhrnná zpráva ZL23  </vt:lpstr>
      <vt:lpstr>Elektroenergetické datové centrum, EDC</vt:lpstr>
      <vt:lpstr>EDC – nový model trhu</vt:lpstr>
      <vt:lpstr>Elektroenergetické datové centrum (EDC) – co bude zajišťovat?  </vt:lpstr>
      <vt:lpstr>Přehledové schéma konsekvencí kroků postupu EDC </vt:lpstr>
      <vt:lpstr>Projekt EDC</vt:lpstr>
      <vt:lpstr>Děkuji za pozornost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EDC</dc:title>
  <dc:creator>Richard Kabele</dc:creator>
  <cp:lastModifiedBy>Martin Michek</cp:lastModifiedBy>
  <cp:revision>144</cp:revision>
  <dcterms:created xsi:type="dcterms:W3CDTF">2022-06-01T09:47:17Z</dcterms:created>
  <dcterms:modified xsi:type="dcterms:W3CDTF">2022-10-19T10:12:01Z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8a7de8b-b835-422f-923b-5fb336473959_Enabled">
    <vt:lpwstr>true</vt:lpwstr>
  </property>
  <property fmtid="{D5CDD505-2E9C-101B-9397-08002B2CF9AE}" pid="3" name="MSIP_Label_18a7de8b-b835-422f-923b-5fb336473959_SetDate">
    <vt:lpwstr>2022-09-19T08:03:26Z</vt:lpwstr>
  </property>
  <property fmtid="{D5CDD505-2E9C-101B-9397-08002B2CF9AE}" pid="4" name="MSIP_Label_18a7de8b-b835-422f-923b-5fb336473959_Method">
    <vt:lpwstr>Privileged</vt:lpwstr>
  </property>
  <property fmtid="{D5CDD505-2E9C-101B-9397-08002B2CF9AE}" pid="5" name="MSIP_Label_18a7de8b-b835-422f-923b-5fb336473959_Name">
    <vt:lpwstr>L00023</vt:lpwstr>
  </property>
  <property fmtid="{D5CDD505-2E9C-101B-9397-08002B2CF9AE}" pid="6" name="MSIP_Label_18a7de8b-b835-422f-923b-5fb336473959_SiteId">
    <vt:lpwstr>b233f9e1-5599-4693-9cef-38858fe25406</vt:lpwstr>
  </property>
  <property fmtid="{D5CDD505-2E9C-101B-9397-08002B2CF9AE}" pid="7" name="MSIP_Label_18a7de8b-b835-422f-923b-5fb336473959_ActionId">
    <vt:lpwstr>8e57b0eb-9ed2-4faa-9b12-fe246097c843</vt:lpwstr>
  </property>
  <property fmtid="{D5CDD505-2E9C-101B-9397-08002B2CF9AE}" pid="8" name="MSIP_Label_18a7de8b-b835-422f-923b-5fb336473959_ContentBits">
    <vt:lpwstr>1</vt:lpwstr>
  </property>
  <property fmtid="{D5CDD505-2E9C-101B-9397-08002B2CF9AE}" pid="9" name="DocumentClasification">
    <vt:lpwstr>Interní</vt:lpwstr>
  </property>
  <property fmtid="{D5CDD505-2E9C-101B-9397-08002B2CF9AE}" pid="10" name="CEZ_DLP">
    <vt:lpwstr>CEZ:CEZd:C</vt:lpwstr>
  </property>
  <property fmtid="{D5CDD505-2E9C-101B-9397-08002B2CF9AE}" pid="11" name="CEZ_MIPLabelName">
    <vt:lpwstr>Internal-CEZd</vt:lpwstr>
  </property>
</Properties>
</file>